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63" r:id="rId6"/>
    <p:sldId id="262" r:id="rId7"/>
    <p:sldId id="265" r:id="rId8"/>
    <p:sldId id="258" r:id="rId9"/>
    <p:sldId id="267" r:id="rId10"/>
    <p:sldId id="269" r:id="rId11"/>
    <p:sldId id="266" r:id="rId12"/>
    <p:sldId id="260" r:id="rId13"/>
    <p:sldId id="270" r:id="rId14"/>
    <p:sldId id="271" r:id="rId15"/>
    <p:sldId id="264" r:id="rId16"/>
    <p:sldId id="261" r:id="rId17"/>
    <p:sldId id="272"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85D"/>
    <a:srgbClr val="1B3152"/>
    <a:srgbClr val="F28046"/>
    <a:srgbClr val="F9AB3F"/>
    <a:srgbClr val="13204B"/>
    <a:srgbClr val="D18C2B"/>
    <a:srgbClr val="18203A"/>
    <a:srgbClr val="1D233A"/>
    <a:srgbClr val="9CB844"/>
    <a:srgbClr val="7DB4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94694" autoAdjust="0"/>
  </p:normalViewPr>
  <p:slideViewPr>
    <p:cSldViewPr snapToGrid="0">
      <p:cViewPr varScale="1">
        <p:scale>
          <a:sx n="91" d="100"/>
          <a:sy n="91" d="100"/>
        </p:scale>
        <p:origin x="732" y="78"/>
      </p:cViewPr>
      <p:guideLst/>
    </p:cSldViewPr>
  </p:slideViewPr>
  <p:notesTextViewPr>
    <p:cViewPr>
      <p:scale>
        <a:sx n="1" d="1"/>
        <a:sy n="1" d="1"/>
      </p:scale>
      <p:origin x="0" y="0"/>
    </p:cViewPr>
  </p:notesTextViewPr>
  <p:notesViewPr>
    <p:cSldViewPr snapToGrid="0">
      <p:cViewPr varScale="1">
        <p:scale>
          <a:sx n="64" d="100"/>
          <a:sy n="64" d="100"/>
        </p:scale>
        <p:origin x="2263"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n Lopez Lozano" userId="75887686-35d8-4a9b-bb8c-2bc7ec2068ef" providerId="ADAL" clId="{BEFF7B1D-A81C-429D-9EA5-685B4D17A75B}"/>
    <pc:docChg chg="undo custSel modSld">
      <pc:chgData name="Carmen Lopez Lozano" userId="75887686-35d8-4a9b-bb8c-2bc7ec2068ef" providerId="ADAL" clId="{BEFF7B1D-A81C-429D-9EA5-685B4D17A75B}" dt="2024-07-26T20:29:19.731" v="599" actId="20577"/>
      <pc:docMkLst>
        <pc:docMk/>
      </pc:docMkLst>
      <pc:sldChg chg="modSp">
        <pc:chgData name="Carmen Lopez Lozano" userId="75887686-35d8-4a9b-bb8c-2bc7ec2068ef" providerId="ADAL" clId="{BEFF7B1D-A81C-429D-9EA5-685B4D17A75B}" dt="2024-07-26T18:04:57.970" v="48" actId="27636"/>
        <pc:sldMkLst>
          <pc:docMk/>
          <pc:sldMk cId="4243735317" sldId="256"/>
        </pc:sldMkLst>
        <pc:spChg chg="mod">
          <ac:chgData name="Carmen Lopez Lozano" userId="75887686-35d8-4a9b-bb8c-2bc7ec2068ef" providerId="ADAL" clId="{BEFF7B1D-A81C-429D-9EA5-685B4D17A75B}" dt="2024-07-26T18:03:45.922" v="12" actId="20577"/>
          <ac:spMkLst>
            <pc:docMk/>
            <pc:sldMk cId="4243735317" sldId="256"/>
            <ac:spMk id="2" creationId="{C95C7BE7-F4B7-43C2-91DA-BE76A67CC257}"/>
          </ac:spMkLst>
        </pc:spChg>
        <pc:spChg chg="mod">
          <ac:chgData name="Carmen Lopez Lozano" userId="75887686-35d8-4a9b-bb8c-2bc7ec2068ef" providerId="ADAL" clId="{BEFF7B1D-A81C-429D-9EA5-685B4D17A75B}" dt="2024-07-26T18:03:56.984" v="43" actId="20577"/>
          <ac:spMkLst>
            <pc:docMk/>
            <pc:sldMk cId="4243735317" sldId="256"/>
            <ac:spMk id="3" creationId="{AE23187E-8E79-488B-BEAD-F7B1E21C99B1}"/>
          </ac:spMkLst>
        </pc:spChg>
        <pc:spChg chg="mod">
          <ac:chgData name="Carmen Lopez Lozano" userId="75887686-35d8-4a9b-bb8c-2bc7ec2068ef" providerId="ADAL" clId="{BEFF7B1D-A81C-429D-9EA5-685B4D17A75B}" dt="2024-07-26T18:04:57.970" v="48" actId="27636"/>
          <ac:spMkLst>
            <pc:docMk/>
            <pc:sldMk cId="4243735317" sldId="256"/>
            <ac:spMk id="5" creationId="{98DE3AEB-7377-47E1-9389-C9EDD303514E}"/>
          </ac:spMkLst>
        </pc:spChg>
      </pc:sldChg>
      <pc:sldChg chg="modSp">
        <pc:chgData name="Carmen Lopez Lozano" userId="75887686-35d8-4a9b-bb8c-2bc7ec2068ef" providerId="ADAL" clId="{BEFF7B1D-A81C-429D-9EA5-685B4D17A75B}" dt="2024-07-26T18:12:31.941" v="101" actId="20577"/>
        <pc:sldMkLst>
          <pc:docMk/>
          <pc:sldMk cId="3732065423" sldId="258"/>
        </pc:sldMkLst>
        <pc:spChg chg="mod">
          <ac:chgData name="Carmen Lopez Lozano" userId="75887686-35d8-4a9b-bb8c-2bc7ec2068ef" providerId="ADAL" clId="{BEFF7B1D-A81C-429D-9EA5-685B4D17A75B}" dt="2024-07-26T18:11:07.292" v="81"/>
          <ac:spMkLst>
            <pc:docMk/>
            <pc:sldMk cId="3732065423" sldId="258"/>
            <ac:spMk id="2" creationId="{B9786758-EAC7-1E36-CBCD-59BBCC1856C7}"/>
          </ac:spMkLst>
        </pc:spChg>
        <pc:spChg chg="mod">
          <ac:chgData name="Carmen Lopez Lozano" userId="75887686-35d8-4a9b-bb8c-2bc7ec2068ef" providerId="ADAL" clId="{BEFF7B1D-A81C-429D-9EA5-685B4D17A75B}" dt="2024-07-26T18:12:31.941" v="101" actId="20577"/>
          <ac:spMkLst>
            <pc:docMk/>
            <pc:sldMk cId="3732065423" sldId="258"/>
            <ac:spMk id="3" creationId="{750587D2-B257-FD2C-45BB-1C71E623EA5B}"/>
          </ac:spMkLst>
        </pc:spChg>
      </pc:sldChg>
      <pc:sldChg chg="modSp">
        <pc:chgData name="Carmen Lopez Lozano" userId="75887686-35d8-4a9b-bb8c-2bc7ec2068ef" providerId="ADAL" clId="{BEFF7B1D-A81C-429D-9EA5-685B4D17A75B}" dt="2024-07-26T19:59:57.311" v="357" actId="20577"/>
        <pc:sldMkLst>
          <pc:docMk/>
          <pc:sldMk cId="2289770003" sldId="259"/>
        </pc:sldMkLst>
        <pc:spChg chg="mod">
          <ac:chgData name="Carmen Lopez Lozano" userId="75887686-35d8-4a9b-bb8c-2bc7ec2068ef" providerId="ADAL" clId="{BEFF7B1D-A81C-429D-9EA5-685B4D17A75B}" dt="2024-07-26T19:58:46.266" v="307"/>
          <ac:spMkLst>
            <pc:docMk/>
            <pc:sldMk cId="2289770003" sldId="259"/>
            <ac:spMk id="2" creationId="{745324EF-1A0B-A8D7-E40D-DB70CF86C69F}"/>
          </ac:spMkLst>
        </pc:spChg>
        <pc:spChg chg="mod">
          <ac:chgData name="Carmen Lopez Lozano" userId="75887686-35d8-4a9b-bb8c-2bc7ec2068ef" providerId="ADAL" clId="{BEFF7B1D-A81C-429D-9EA5-685B4D17A75B}" dt="2024-07-26T19:59:57.311" v="357" actId="20577"/>
          <ac:spMkLst>
            <pc:docMk/>
            <pc:sldMk cId="2289770003" sldId="259"/>
            <ac:spMk id="3" creationId="{B5933A69-FCD3-408B-22C9-2667DEA4FEF9}"/>
          </ac:spMkLst>
        </pc:spChg>
      </pc:sldChg>
      <pc:sldChg chg="modSp">
        <pc:chgData name="Carmen Lopez Lozano" userId="75887686-35d8-4a9b-bb8c-2bc7ec2068ef" providerId="ADAL" clId="{BEFF7B1D-A81C-429D-9EA5-685B4D17A75B}" dt="2024-07-26T20:25:30.598" v="588" actId="20577"/>
        <pc:sldMkLst>
          <pc:docMk/>
          <pc:sldMk cId="209925110" sldId="260"/>
        </pc:sldMkLst>
        <pc:spChg chg="mod">
          <ac:chgData name="Carmen Lopez Lozano" userId="75887686-35d8-4a9b-bb8c-2bc7ec2068ef" providerId="ADAL" clId="{BEFF7B1D-A81C-429D-9EA5-685B4D17A75B}" dt="2024-07-26T20:09:55.789" v="462" actId="255"/>
          <ac:spMkLst>
            <pc:docMk/>
            <pc:sldMk cId="209925110" sldId="260"/>
            <ac:spMk id="2" creationId="{B9786758-EAC7-1E36-CBCD-59BBCC1856C7}"/>
          </ac:spMkLst>
        </pc:spChg>
        <pc:spChg chg="mod">
          <ac:chgData name="Carmen Lopez Lozano" userId="75887686-35d8-4a9b-bb8c-2bc7ec2068ef" providerId="ADAL" clId="{BEFF7B1D-A81C-429D-9EA5-685B4D17A75B}" dt="2024-07-26T20:23:31.056" v="574" actId="20577"/>
          <ac:spMkLst>
            <pc:docMk/>
            <pc:sldMk cId="209925110" sldId="260"/>
            <ac:spMk id="3" creationId="{750587D2-B257-FD2C-45BB-1C71E623EA5B}"/>
          </ac:spMkLst>
        </pc:spChg>
        <pc:spChg chg="mod">
          <ac:chgData name="Carmen Lopez Lozano" userId="75887686-35d8-4a9b-bb8c-2bc7ec2068ef" providerId="ADAL" clId="{BEFF7B1D-A81C-429D-9EA5-685B4D17A75B}" dt="2024-07-26T20:25:30.598" v="588" actId="20577"/>
          <ac:spMkLst>
            <pc:docMk/>
            <pc:sldMk cId="209925110" sldId="260"/>
            <ac:spMk id="4" creationId="{121E29F1-48EF-8EE0-F433-920967D4C686}"/>
          </ac:spMkLst>
        </pc:spChg>
        <pc:spChg chg="mod">
          <ac:chgData name="Carmen Lopez Lozano" userId="75887686-35d8-4a9b-bb8c-2bc7ec2068ef" providerId="ADAL" clId="{BEFF7B1D-A81C-429D-9EA5-685B4D17A75B}" dt="2024-07-26T20:23:45.240" v="575"/>
          <ac:spMkLst>
            <pc:docMk/>
            <pc:sldMk cId="209925110" sldId="260"/>
            <ac:spMk id="5" creationId="{7B8F328F-8C09-E879-E301-75A67EF18367}"/>
          </ac:spMkLst>
        </pc:spChg>
      </pc:sldChg>
      <pc:sldChg chg="modSp">
        <pc:chgData name="Carmen Lopez Lozano" userId="75887686-35d8-4a9b-bb8c-2bc7ec2068ef" providerId="ADAL" clId="{BEFF7B1D-A81C-429D-9EA5-685B4D17A75B}" dt="2024-07-26T19:55:41.155" v="289" actId="27636"/>
        <pc:sldMkLst>
          <pc:docMk/>
          <pc:sldMk cId="424563671" sldId="261"/>
        </pc:sldMkLst>
        <pc:spChg chg="mod">
          <ac:chgData name="Carmen Lopez Lozano" userId="75887686-35d8-4a9b-bb8c-2bc7ec2068ef" providerId="ADAL" clId="{BEFF7B1D-A81C-429D-9EA5-685B4D17A75B}" dt="2024-07-26T19:51:58.725" v="275" actId="20577"/>
          <ac:spMkLst>
            <pc:docMk/>
            <pc:sldMk cId="424563671" sldId="261"/>
            <ac:spMk id="2" creationId="{B9786758-EAC7-1E36-CBCD-59BBCC1856C7}"/>
          </ac:spMkLst>
        </pc:spChg>
        <pc:spChg chg="mod">
          <ac:chgData name="Carmen Lopez Lozano" userId="75887686-35d8-4a9b-bb8c-2bc7ec2068ef" providerId="ADAL" clId="{BEFF7B1D-A81C-429D-9EA5-685B4D17A75B}" dt="2024-07-26T19:55:41.155" v="289" actId="27636"/>
          <ac:spMkLst>
            <pc:docMk/>
            <pc:sldMk cId="424563671" sldId="261"/>
            <ac:spMk id="3" creationId="{750587D2-B257-FD2C-45BB-1C71E623EA5B}"/>
          </ac:spMkLst>
        </pc:spChg>
      </pc:sldChg>
      <pc:sldChg chg="modSp">
        <pc:chgData name="Carmen Lopez Lozano" userId="75887686-35d8-4a9b-bb8c-2bc7ec2068ef" providerId="ADAL" clId="{BEFF7B1D-A81C-429D-9EA5-685B4D17A75B}" dt="2024-07-26T20:19:49.231" v="519" actId="20577"/>
        <pc:sldMkLst>
          <pc:docMk/>
          <pc:sldMk cId="1887101818" sldId="262"/>
        </pc:sldMkLst>
        <pc:spChg chg="mod">
          <ac:chgData name="Carmen Lopez Lozano" userId="75887686-35d8-4a9b-bb8c-2bc7ec2068ef" providerId="ADAL" clId="{BEFF7B1D-A81C-429D-9EA5-685B4D17A75B}" dt="2024-07-26T18:07:21.450" v="53" actId="255"/>
          <ac:spMkLst>
            <pc:docMk/>
            <pc:sldMk cId="1887101818" sldId="262"/>
            <ac:spMk id="2" creationId="{B9786758-EAC7-1E36-CBCD-59BBCC1856C7}"/>
          </ac:spMkLst>
        </pc:spChg>
        <pc:spChg chg="mod">
          <ac:chgData name="Carmen Lopez Lozano" userId="75887686-35d8-4a9b-bb8c-2bc7ec2068ef" providerId="ADAL" clId="{BEFF7B1D-A81C-429D-9EA5-685B4D17A75B}" dt="2024-07-26T20:19:49.231" v="519" actId="20577"/>
          <ac:spMkLst>
            <pc:docMk/>
            <pc:sldMk cId="1887101818" sldId="262"/>
            <ac:spMk id="3" creationId="{750587D2-B257-FD2C-45BB-1C71E623EA5B}"/>
          </ac:spMkLst>
        </pc:spChg>
      </pc:sldChg>
      <pc:sldChg chg="modSp">
        <pc:chgData name="Carmen Lopez Lozano" userId="75887686-35d8-4a9b-bb8c-2bc7ec2068ef" providerId="ADAL" clId="{BEFF7B1D-A81C-429D-9EA5-685B4D17A75B}" dt="2024-07-26T18:06:13.524" v="50" actId="255"/>
        <pc:sldMkLst>
          <pc:docMk/>
          <pc:sldMk cId="214955514" sldId="263"/>
        </pc:sldMkLst>
        <pc:spChg chg="mod">
          <ac:chgData name="Carmen Lopez Lozano" userId="75887686-35d8-4a9b-bb8c-2bc7ec2068ef" providerId="ADAL" clId="{BEFF7B1D-A81C-429D-9EA5-685B4D17A75B}" dt="2024-07-26T18:06:13.524" v="50" actId="255"/>
          <ac:spMkLst>
            <pc:docMk/>
            <pc:sldMk cId="214955514" sldId="263"/>
            <ac:spMk id="8" creationId="{6A65F295-87E3-07EC-3DA7-3C61B6C9A261}"/>
          </ac:spMkLst>
        </pc:spChg>
      </pc:sldChg>
      <pc:sldChg chg="modSp">
        <pc:chgData name="Carmen Lopez Lozano" userId="75887686-35d8-4a9b-bb8c-2bc7ec2068ef" providerId="ADAL" clId="{BEFF7B1D-A81C-429D-9EA5-685B4D17A75B}" dt="2024-07-26T20:01:10.255" v="392" actId="255"/>
        <pc:sldMkLst>
          <pc:docMk/>
          <pc:sldMk cId="2437409616" sldId="264"/>
        </pc:sldMkLst>
        <pc:spChg chg="mod">
          <ac:chgData name="Carmen Lopez Lozano" userId="75887686-35d8-4a9b-bb8c-2bc7ec2068ef" providerId="ADAL" clId="{BEFF7B1D-A81C-429D-9EA5-685B4D17A75B}" dt="2024-07-26T20:01:10.255" v="392" actId="255"/>
          <ac:spMkLst>
            <pc:docMk/>
            <pc:sldMk cId="2437409616" sldId="264"/>
            <ac:spMk id="8" creationId="{6A65F295-87E3-07EC-3DA7-3C61B6C9A261}"/>
          </ac:spMkLst>
        </pc:spChg>
      </pc:sldChg>
      <pc:sldChg chg="modSp">
        <pc:chgData name="Carmen Lopez Lozano" userId="75887686-35d8-4a9b-bb8c-2bc7ec2068ef" providerId="ADAL" clId="{BEFF7B1D-A81C-429D-9EA5-685B4D17A75B}" dt="2024-07-26T18:10:42.800" v="80" actId="255"/>
        <pc:sldMkLst>
          <pc:docMk/>
          <pc:sldMk cId="2626830821" sldId="265"/>
        </pc:sldMkLst>
        <pc:spChg chg="mod">
          <ac:chgData name="Carmen Lopez Lozano" userId="75887686-35d8-4a9b-bb8c-2bc7ec2068ef" providerId="ADAL" clId="{BEFF7B1D-A81C-429D-9EA5-685B4D17A75B}" dt="2024-07-26T18:10:42.800" v="80" actId="255"/>
          <ac:spMkLst>
            <pc:docMk/>
            <pc:sldMk cId="2626830821" sldId="265"/>
            <ac:spMk id="8" creationId="{6A65F295-87E3-07EC-3DA7-3C61B6C9A261}"/>
          </ac:spMkLst>
        </pc:spChg>
      </pc:sldChg>
      <pc:sldChg chg="modSp">
        <pc:chgData name="Carmen Lopez Lozano" userId="75887686-35d8-4a9b-bb8c-2bc7ec2068ef" providerId="ADAL" clId="{BEFF7B1D-A81C-429D-9EA5-685B4D17A75B}" dt="2024-07-26T18:42:21.569" v="224" actId="255"/>
        <pc:sldMkLst>
          <pc:docMk/>
          <pc:sldMk cId="860715436" sldId="266"/>
        </pc:sldMkLst>
        <pc:spChg chg="mod">
          <ac:chgData name="Carmen Lopez Lozano" userId="75887686-35d8-4a9b-bb8c-2bc7ec2068ef" providerId="ADAL" clId="{BEFF7B1D-A81C-429D-9EA5-685B4D17A75B}" dt="2024-07-26T18:42:21.569" v="224" actId="255"/>
          <ac:spMkLst>
            <pc:docMk/>
            <pc:sldMk cId="860715436" sldId="266"/>
            <ac:spMk id="8" creationId="{6A65F295-87E3-07EC-3DA7-3C61B6C9A261}"/>
          </ac:spMkLst>
        </pc:spChg>
      </pc:sldChg>
      <pc:sldChg chg="modSp">
        <pc:chgData name="Carmen Lopez Lozano" userId="75887686-35d8-4a9b-bb8c-2bc7ec2068ef" providerId="ADAL" clId="{BEFF7B1D-A81C-429D-9EA5-685B4D17A75B}" dt="2024-07-26T20:29:19.731" v="599" actId="20577"/>
        <pc:sldMkLst>
          <pc:docMk/>
          <pc:sldMk cId="2750074015" sldId="267"/>
        </pc:sldMkLst>
        <pc:spChg chg="mod">
          <ac:chgData name="Carmen Lopez Lozano" userId="75887686-35d8-4a9b-bb8c-2bc7ec2068ef" providerId="ADAL" clId="{BEFF7B1D-A81C-429D-9EA5-685B4D17A75B}" dt="2024-07-26T18:13:11.893" v="102"/>
          <ac:spMkLst>
            <pc:docMk/>
            <pc:sldMk cId="2750074015" sldId="267"/>
            <ac:spMk id="2" creationId="{B9786758-EAC7-1E36-CBCD-59BBCC1856C7}"/>
          </ac:spMkLst>
        </pc:spChg>
        <pc:spChg chg="mod">
          <ac:chgData name="Carmen Lopez Lozano" userId="75887686-35d8-4a9b-bb8c-2bc7ec2068ef" providerId="ADAL" clId="{BEFF7B1D-A81C-429D-9EA5-685B4D17A75B}" dt="2024-07-26T20:29:19.731" v="599" actId="20577"/>
          <ac:spMkLst>
            <pc:docMk/>
            <pc:sldMk cId="2750074015" sldId="267"/>
            <ac:spMk id="3" creationId="{750587D2-B257-FD2C-45BB-1C71E623EA5B}"/>
          </ac:spMkLst>
        </pc:spChg>
        <pc:spChg chg="mod">
          <ac:chgData name="Carmen Lopez Lozano" userId="75887686-35d8-4a9b-bb8c-2bc7ec2068ef" providerId="ADAL" clId="{BEFF7B1D-A81C-429D-9EA5-685B4D17A75B}" dt="2024-07-26T18:32:24.902" v="207" actId="20577"/>
          <ac:spMkLst>
            <pc:docMk/>
            <pc:sldMk cId="2750074015" sldId="267"/>
            <ac:spMk id="4" creationId="{C83B2596-C009-D057-94DB-8C894D59E4D1}"/>
          </ac:spMkLst>
        </pc:spChg>
      </pc:sldChg>
      <pc:sldChg chg="modSp">
        <pc:chgData name="Carmen Lopez Lozano" userId="75887686-35d8-4a9b-bb8c-2bc7ec2068ef" providerId="ADAL" clId="{BEFF7B1D-A81C-429D-9EA5-685B4D17A75B}" dt="2024-07-26T18:41:35.346" v="222"/>
        <pc:sldMkLst>
          <pc:docMk/>
          <pc:sldMk cId="1690081683" sldId="269"/>
        </pc:sldMkLst>
        <pc:spChg chg="mod">
          <ac:chgData name="Carmen Lopez Lozano" userId="75887686-35d8-4a9b-bb8c-2bc7ec2068ef" providerId="ADAL" clId="{BEFF7B1D-A81C-429D-9EA5-685B4D17A75B}" dt="2024-07-26T18:41:14.469" v="221" actId="255"/>
          <ac:spMkLst>
            <pc:docMk/>
            <pc:sldMk cId="1690081683" sldId="269"/>
            <ac:spMk id="2" creationId="{B9786758-EAC7-1E36-CBCD-59BBCC1856C7}"/>
          </ac:spMkLst>
        </pc:spChg>
        <pc:spChg chg="mod">
          <ac:chgData name="Carmen Lopez Lozano" userId="75887686-35d8-4a9b-bb8c-2bc7ec2068ef" providerId="ADAL" clId="{BEFF7B1D-A81C-429D-9EA5-685B4D17A75B}" dt="2024-07-26T18:41:05.804" v="220" actId="255"/>
          <ac:spMkLst>
            <pc:docMk/>
            <pc:sldMk cId="1690081683" sldId="269"/>
            <ac:spMk id="3" creationId="{750587D2-B257-FD2C-45BB-1C71E623EA5B}"/>
          </ac:spMkLst>
        </pc:spChg>
        <pc:spChg chg="mod">
          <ac:chgData name="Carmen Lopez Lozano" userId="75887686-35d8-4a9b-bb8c-2bc7ec2068ef" providerId="ADAL" clId="{BEFF7B1D-A81C-429D-9EA5-685B4D17A75B}" dt="2024-07-26T18:41:35.346" v="222"/>
          <ac:spMkLst>
            <pc:docMk/>
            <pc:sldMk cId="1690081683" sldId="269"/>
            <ac:spMk id="5" creationId="{E1E1EFA5-70DB-FEE0-7F5E-F0C6607B0579}"/>
          </ac:spMkLst>
        </pc:spChg>
      </pc:sldChg>
      <pc:sldChg chg="modSp">
        <pc:chgData name="Carmen Lopez Lozano" userId="75887686-35d8-4a9b-bb8c-2bc7ec2068ef" providerId="ADAL" clId="{BEFF7B1D-A81C-429D-9EA5-685B4D17A75B}" dt="2024-07-26T20:07:38.191" v="452" actId="27636"/>
        <pc:sldMkLst>
          <pc:docMk/>
          <pc:sldMk cId="3996185811" sldId="270"/>
        </pc:sldMkLst>
        <pc:spChg chg="mod">
          <ac:chgData name="Carmen Lopez Lozano" userId="75887686-35d8-4a9b-bb8c-2bc7ec2068ef" providerId="ADAL" clId="{BEFF7B1D-A81C-429D-9EA5-685B4D17A75B}" dt="2024-07-26T20:06:18.726" v="441"/>
          <ac:spMkLst>
            <pc:docMk/>
            <pc:sldMk cId="3996185811" sldId="270"/>
            <ac:spMk id="2" creationId="{B9786758-EAC7-1E36-CBCD-59BBCC1856C7}"/>
          </ac:spMkLst>
        </pc:spChg>
        <pc:spChg chg="mod">
          <ac:chgData name="Carmen Lopez Lozano" userId="75887686-35d8-4a9b-bb8c-2bc7ec2068ef" providerId="ADAL" clId="{BEFF7B1D-A81C-429D-9EA5-685B4D17A75B}" dt="2024-07-26T20:07:38.191" v="452" actId="27636"/>
          <ac:spMkLst>
            <pc:docMk/>
            <pc:sldMk cId="3996185811" sldId="270"/>
            <ac:spMk id="3" creationId="{750587D2-B257-FD2C-45BB-1C71E623EA5B}"/>
          </ac:spMkLst>
        </pc:spChg>
        <pc:spChg chg="mod">
          <ac:chgData name="Carmen Lopez Lozano" userId="75887686-35d8-4a9b-bb8c-2bc7ec2068ef" providerId="ADAL" clId="{BEFF7B1D-A81C-429D-9EA5-685B4D17A75B}" dt="2024-07-26T20:05:21.560" v="440" actId="20577"/>
          <ac:spMkLst>
            <pc:docMk/>
            <pc:sldMk cId="3996185811" sldId="270"/>
            <ac:spMk id="4" creationId="{121E29F1-48EF-8EE0-F433-920967D4C686}"/>
          </ac:spMkLst>
        </pc:spChg>
      </pc:sldChg>
      <pc:sldChg chg="modSp">
        <pc:chgData name="Carmen Lopez Lozano" userId="75887686-35d8-4a9b-bb8c-2bc7ec2068ef" providerId="ADAL" clId="{BEFF7B1D-A81C-429D-9EA5-685B4D17A75B}" dt="2024-07-26T20:02:46.043" v="409"/>
        <pc:sldMkLst>
          <pc:docMk/>
          <pc:sldMk cId="2048372848" sldId="271"/>
        </pc:sldMkLst>
        <pc:spChg chg="mod">
          <ac:chgData name="Carmen Lopez Lozano" userId="75887686-35d8-4a9b-bb8c-2bc7ec2068ef" providerId="ADAL" clId="{BEFF7B1D-A81C-429D-9EA5-685B4D17A75B}" dt="2024-07-26T20:02:46.043" v="409"/>
          <ac:spMkLst>
            <pc:docMk/>
            <pc:sldMk cId="2048372848" sldId="271"/>
            <ac:spMk id="2" creationId="{B9786758-EAC7-1E36-CBCD-59BBCC1856C7}"/>
          </ac:spMkLst>
        </pc:spChg>
        <pc:spChg chg="mod">
          <ac:chgData name="Carmen Lopez Lozano" userId="75887686-35d8-4a9b-bb8c-2bc7ec2068ef" providerId="ADAL" clId="{BEFF7B1D-A81C-429D-9EA5-685B4D17A75B}" dt="2024-07-26T20:02:23.374" v="408" actId="20577"/>
          <ac:spMkLst>
            <pc:docMk/>
            <pc:sldMk cId="2048372848" sldId="271"/>
            <ac:spMk id="4" creationId="{121E29F1-48EF-8EE0-F433-920967D4C686}"/>
          </ac:spMkLst>
        </pc:spChg>
      </pc:sldChg>
      <pc:sldChg chg="modSp">
        <pc:chgData name="Carmen Lopez Lozano" userId="75887686-35d8-4a9b-bb8c-2bc7ec2068ef" providerId="ADAL" clId="{BEFF7B1D-A81C-429D-9EA5-685B4D17A75B}" dt="2024-07-26T19:58:25.128" v="306" actId="1076"/>
        <pc:sldMkLst>
          <pc:docMk/>
          <pc:sldMk cId="3644799792" sldId="272"/>
        </pc:sldMkLst>
        <pc:spChg chg="mod">
          <ac:chgData name="Carmen Lopez Lozano" userId="75887686-35d8-4a9b-bb8c-2bc7ec2068ef" providerId="ADAL" clId="{BEFF7B1D-A81C-429D-9EA5-685B4D17A75B}" dt="2024-07-26T19:56:16.500" v="295" actId="20577"/>
          <ac:spMkLst>
            <pc:docMk/>
            <pc:sldMk cId="3644799792" sldId="272"/>
            <ac:spMk id="2" creationId="{B9786758-EAC7-1E36-CBCD-59BBCC1856C7}"/>
          </ac:spMkLst>
        </pc:spChg>
        <pc:spChg chg="mod">
          <ac:chgData name="Carmen Lopez Lozano" userId="75887686-35d8-4a9b-bb8c-2bc7ec2068ef" providerId="ADAL" clId="{BEFF7B1D-A81C-429D-9EA5-685B4D17A75B}" dt="2024-07-26T19:58:06.297" v="304"/>
          <ac:spMkLst>
            <pc:docMk/>
            <pc:sldMk cId="3644799792" sldId="272"/>
            <ac:spMk id="3" creationId="{750587D2-B257-FD2C-45BB-1C71E623EA5B}"/>
          </ac:spMkLst>
        </pc:spChg>
        <pc:spChg chg="mod">
          <ac:chgData name="Carmen Lopez Lozano" userId="75887686-35d8-4a9b-bb8c-2bc7ec2068ef" providerId="ADAL" clId="{BEFF7B1D-A81C-429D-9EA5-685B4D17A75B}" dt="2024-07-26T19:58:25.128" v="306" actId="1076"/>
          <ac:spMkLst>
            <pc:docMk/>
            <pc:sldMk cId="3644799792" sldId="272"/>
            <ac:spMk id="4" creationId="{F1378610-2B49-B8CB-D0CA-ED26B65A726F}"/>
          </ac:spMkLst>
        </pc:spChg>
      </pc:sldChg>
    </pc:docChg>
  </pc:docChgLst>
  <pc:docChgLst>
    <pc:chgData name="Ashlee Frades" userId="9cea0ae4-f994-4d08-8884-93b75f502ce9" providerId="ADAL" clId="{59241308-A601-4CA8-810B-37ABF2B8A984}"/>
    <pc:docChg chg="modSld">
      <pc:chgData name="Ashlee Frades" userId="9cea0ae4-f994-4d08-8884-93b75f502ce9" providerId="ADAL" clId="{59241308-A601-4CA8-810B-37ABF2B8A984}" dt="2024-08-12T16:24:08.090" v="7" actId="20577"/>
      <pc:docMkLst>
        <pc:docMk/>
      </pc:docMkLst>
      <pc:sldChg chg="modSp mod">
        <pc:chgData name="Ashlee Frades" userId="9cea0ae4-f994-4d08-8884-93b75f502ce9" providerId="ADAL" clId="{59241308-A601-4CA8-810B-37ABF2B8A984}" dt="2024-08-12T16:24:08.090" v="7" actId="20577"/>
        <pc:sldMkLst>
          <pc:docMk/>
          <pc:sldMk cId="2048372848" sldId="271"/>
        </pc:sldMkLst>
        <pc:spChg chg="mod">
          <ac:chgData name="Ashlee Frades" userId="9cea0ae4-f994-4d08-8884-93b75f502ce9" providerId="ADAL" clId="{59241308-A601-4CA8-810B-37ABF2B8A984}" dt="2024-08-12T16:24:08.090" v="7" actId="20577"/>
          <ac:spMkLst>
            <pc:docMk/>
            <pc:sldMk cId="2048372848" sldId="271"/>
            <ac:spMk id="4" creationId="{121E29F1-48EF-8EE0-F433-920967D4C6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1FF317-A542-6E4B-ADF2-D1DE929B0A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9F200EC-A5C5-44AD-D3E8-8BEF0AC349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FE7157-737E-4F2D-AFF2-9D6A3EBF8E27}" type="datetimeFigureOut">
              <a:rPr lang="en-US" smtClean="0"/>
              <a:t>8/12/2024</a:t>
            </a:fld>
            <a:endParaRPr lang="en-US"/>
          </a:p>
        </p:txBody>
      </p:sp>
      <p:sp>
        <p:nvSpPr>
          <p:cNvPr id="4" name="Footer Placeholder 3">
            <a:extLst>
              <a:ext uri="{FF2B5EF4-FFF2-40B4-BE49-F238E27FC236}">
                <a16:creationId xmlns:a16="http://schemas.microsoft.com/office/drawing/2014/main" id="{EE7BE5FD-6CF6-2300-59C1-939C83A5E4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4E6F9A-D801-853A-343B-4AE8232B38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CBC265-6BB6-4111-9B1A-D32AA44F5953}" type="slidenum">
              <a:rPr lang="en-US" smtClean="0"/>
              <a:t>‹#›</a:t>
            </a:fld>
            <a:endParaRPr lang="en-US"/>
          </a:p>
        </p:txBody>
      </p:sp>
    </p:spTree>
    <p:extLst>
      <p:ext uri="{BB962C8B-B14F-4D97-AF65-F5344CB8AC3E}">
        <p14:creationId xmlns:p14="http://schemas.microsoft.com/office/powerpoint/2010/main" val="3144236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C6625-9FF7-4CDE-8B2E-1CAB73903DAE}" type="datetimeFigureOut">
              <a:rPr lang="en-US" smtClean="0"/>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AE7DA-9E23-422F-9819-008FBA2CB349}" type="slidenum">
              <a:rPr lang="en-US" smtClean="0"/>
              <a:t>‹#›</a:t>
            </a:fld>
            <a:endParaRPr lang="en-US"/>
          </a:p>
        </p:txBody>
      </p:sp>
    </p:spTree>
    <p:extLst>
      <p:ext uri="{BB962C8B-B14F-4D97-AF65-F5344CB8AC3E}">
        <p14:creationId xmlns:p14="http://schemas.microsoft.com/office/powerpoint/2010/main" val="423475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571755" y="3315221"/>
            <a:ext cx="8927088" cy="659341"/>
          </a:xfrm>
        </p:spPr>
        <p:txBody>
          <a:bodyPr anchor="b">
            <a:noAutofit/>
          </a:bodyPr>
          <a:lstStyle>
            <a:lvl1pPr algn="l">
              <a:defRPr sz="4400" b="1" cap="all" baseline="0">
                <a:solidFill>
                  <a:srgbClr val="17285D"/>
                </a:solidFill>
                <a:latin typeface="Calibri" panose="020F0502020204030204" pitchFamily="34" charset="0"/>
                <a:cs typeface="Calibri" panose="020F0502020204030204" pitchFamily="34" charset="0"/>
              </a:defRPr>
            </a:lvl1pPr>
          </a:lstStyle>
          <a:p>
            <a:r>
              <a:rPr lang="en-US" dirty="0"/>
              <a:t>PRESENTATION MAIN TITLE HERE</a:t>
            </a:r>
          </a:p>
        </p:txBody>
      </p:sp>
      <p:sp>
        <p:nvSpPr>
          <p:cNvPr id="3" name="Subtitle 2">
            <a:extLst>
              <a:ext uri="{FF2B5EF4-FFF2-40B4-BE49-F238E27FC236}">
                <a16:creationId xmlns:a16="http://schemas.microsoft.com/office/drawing/2014/main" id="{4BDD80D7-166A-4BDF-A9D7-D3A6B0BDF7CF}"/>
              </a:ext>
            </a:extLst>
          </p:cNvPr>
          <p:cNvSpPr>
            <a:spLocks noGrp="1"/>
          </p:cNvSpPr>
          <p:nvPr>
            <p:ph type="subTitle" idx="1" hasCustomPrompt="1"/>
          </p:nvPr>
        </p:nvSpPr>
        <p:spPr>
          <a:xfrm>
            <a:off x="580852" y="4022234"/>
            <a:ext cx="8917990" cy="497594"/>
          </a:xfrm>
        </p:spPr>
        <p:txBody>
          <a:bodyPr/>
          <a:lstStyle>
            <a:lvl1pPr marL="0" indent="0" algn="l">
              <a:buNone/>
              <a:defRPr sz="2400">
                <a:solidFill>
                  <a:srgbClr val="17285D"/>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 Information Here</a:t>
            </a:r>
          </a:p>
        </p:txBody>
      </p:sp>
      <p:sp>
        <p:nvSpPr>
          <p:cNvPr id="16" name="Text Placeholder 15">
            <a:extLst>
              <a:ext uri="{FF2B5EF4-FFF2-40B4-BE49-F238E27FC236}">
                <a16:creationId xmlns:a16="http://schemas.microsoft.com/office/drawing/2014/main" id="{D131502E-FB20-479F-92EB-FF32FF99BCD2}"/>
              </a:ext>
            </a:extLst>
          </p:cNvPr>
          <p:cNvSpPr>
            <a:spLocks noGrp="1"/>
          </p:cNvSpPr>
          <p:nvPr>
            <p:ph type="body" sz="quarter" idx="11" hasCustomPrompt="1"/>
          </p:nvPr>
        </p:nvSpPr>
        <p:spPr>
          <a:xfrm>
            <a:off x="571754" y="5384004"/>
            <a:ext cx="3408362" cy="368125"/>
          </a:xfrm>
        </p:spPr>
        <p:txBody>
          <a:bodyPr>
            <a:normAutofit/>
          </a:bodyPr>
          <a:lstStyle>
            <a:lvl1pPr marL="0" indent="0">
              <a:buNone/>
              <a:defRPr sz="2000">
                <a:solidFill>
                  <a:srgbClr val="D18C2B"/>
                </a:solidFill>
                <a:latin typeface="Calibri" panose="020F0502020204030204" pitchFamily="34" charset="0"/>
                <a:cs typeface="Calibri" panose="020F0502020204030204" pitchFamily="34" charset="0"/>
              </a:defRPr>
            </a:lvl1pPr>
          </a:lstStyle>
          <a:p>
            <a:pPr lvl="0"/>
            <a:r>
              <a:rPr lang="en-US" dirty="0"/>
              <a:t>Presenter | Location | Date</a:t>
            </a:r>
          </a:p>
        </p:txBody>
      </p:sp>
    </p:spTree>
    <p:extLst>
      <p:ext uri="{BB962C8B-B14F-4D97-AF65-F5344CB8AC3E}">
        <p14:creationId xmlns:p14="http://schemas.microsoft.com/office/powerpoint/2010/main" val="2327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1405178" y="233395"/>
            <a:ext cx="9034880" cy="1325563"/>
          </a:xfrm>
        </p:spPr>
        <p:txBody>
          <a:bodyPr>
            <a:normAutofit/>
          </a:bodyPr>
          <a:lstStyle>
            <a:lvl1pPr algn="l">
              <a:defRPr sz="4400">
                <a:solidFill>
                  <a:schemeClr val="bg1"/>
                </a:solidFill>
              </a:defRPr>
            </a:lvl1pPr>
          </a:lstStyle>
          <a:p>
            <a:r>
              <a:rPr lang="en-US" dirty="0"/>
              <a:t>AGENDA/SECTION HEADER</a:t>
            </a:r>
          </a:p>
        </p:txBody>
      </p:sp>
      <p:cxnSp>
        <p:nvCxnSpPr>
          <p:cNvPr id="4" name="Straight Connector 3">
            <a:extLst>
              <a:ext uri="{FF2B5EF4-FFF2-40B4-BE49-F238E27FC236}">
                <a16:creationId xmlns:a16="http://schemas.microsoft.com/office/drawing/2014/main" id="{ACE30178-EDFD-8433-DA33-65CEF3C41E85}"/>
              </a:ext>
            </a:extLst>
          </p:cNvPr>
          <p:cNvCxnSpPr>
            <a:cxnSpLocks/>
          </p:cNvCxnSpPr>
          <p:nvPr userDrawn="1"/>
        </p:nvCxnSpPr>
        <p:spPr>
          <a:xfrm>
            <a:off x="1446663" y="1245055"/>
            <a:ext cx="10813896" cy="0"/>
          </a:xfrm>
          <a:prstGeom prst="line">
            <a:avLst/>
          </a:prstGeom>
          <a:ln w="28575">
            <a:solidFill>
              <a:srgbClr val="F9AB3F"/>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3FEAC17-16B5-5237-FCB3-BB58ACF463AF}"/>
              </a:ext>
            </a:extLst>
          </p:cNvPr>
          <p:cNvSpPr>
            <a:spLocks noGrp="1"/>
          </p:cNvSpPr>
          <p:nvPr>
            <p:ph idx="1"/>
          </p:nvPr>
        </p:nvSpPr>
        <p:spPr>
          <a:xfrm>
            <a:off x="1446662" y="1684951"/>
            <a:ext cx="8993395" cy="483119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170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806B-230A-4D50-846B-93CC710F918B}"/>
              </a:ext>
            </a:extLst>
          </p:cNvPr>
          <p:cNvSpPr>
            <a:spLocks noGrp="1"/>
          </p:cNvSpPr>
          <p:nvPr>
            <p:ph type="title" hasCustomPrompt="1"/>
          </p:nvPr>
        </p:nvSpPr>
        <p:spPr>
          <a:xfrm>
            <a:off x="252274" y="221845"/>
            <a:ext cx="11728142" cy="518203"/>
          </a:xfrm>
        </p:spPr>
        <p:txBody>
          <a:bodyPr>
            <a:noAutofit/>
          </a:bodyPr>
          <a:lstStyle>
            <a:lvl1pPr>
              <a:defRPr sz="4000" b="0">
                <a:solidFill>
                  <a:schemeClr val="bg1"/>
                </a:solidFill>
              </a:defRPr>
            </a:lvl1pPr>
          </a:lstStyle>
          <a:p>
            <a:r>
              <a:rPr lang="en-US" dirty="0"/>
              <a:t>PAGE HEADER</a:t>
            </a:r>
          </a:p>
        </p:txBody>
      </p:sp>
      <p:sp>
        <p:nvSpPr>
          <p:cNvPr id="3" name="Content Placeholder 2">
            <a:extLst>
              <a:ext uri="{FF2B5EF4-FFF2-40B4-BE49-F238E27FC236}">
                <a16:creationId xmlns:a16="http://schemas.microsoft.com/office/drawing/2014/main" id="{4EC8FDC0-4D39-4ED1-ABD3-D1FAD30C512D}"/>
              </a:ext>
            </a:extLst>
          </p:cNvPr>
          <p:cNvSpPr>
            <a:spLocks noGrp="1"/>
          </p:cNvSpPr>
          <p:nvPr>
            <p:ph idx="1"/>
          </p:nvPr>
        </p:nvSpPr>
        <p:spPr>
          <a:xfrm>
            <a:off x="252273" y="1079901"/>
            <a:ext cx="11728141" cy="520716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360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612699" y="3930556"/>
            <a:ext cx="8927088" cy="1508866"/>
          </a:xfrm>
        </p:spPr>
        <p:txBody>
          <a:bodyPr anchor="b">
            <a:noAutofit/>
          </a:bodyPr>
          <a:lstStyle>
            <a:lvl1pPr algn="l">
              <a:defRPr sz="8000" b="1" cap="all" baseline="0">
                <a:solidFill>
                  <a:srgbClr val="17285D"/>
                </a:solidFill>
                <a:latin typeface="Calibri" panose="020F0502020204030204" pitchFamily="34" charset="0"/>
                <a:cs typeface="Calibri" panose="020F0502020204030204" pitchFamily="34" charset="0"/>
              </a:defRPr>
            </a:lvl1pPr>
          </a:lstStyle>
          <a:p>
            <a:r>
              <a:rPr lang="en-US" dirty="0"/>
              <a:t>THANK YOU!</a:t>
            </a:r>
          </a:p>
        </p:txBody>
      </p:sp>
    </p:spTree>
    <p:extLst>
      <p:ext uri="{BB962C8B-B14F-4D97-AF65-F5344CB8AC3E}">
        <p14:creationId xmlns:p14="http://schemas.microsoft.com/office/powerpoint/2010/main" val="3597946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24A5C-233C-424D-957E-244EECCC6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CD13CFD-B577-4E6E-9E4B-3E1C880D8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F9394E1-E0D4-4D0D-BD7B-F3A1EC523371}"/>
              </a:ext>
            </a:extLst>
          </p:cNvPr>
          <p:cNvSpPr>
            <a:spLocks noGrp="1"/>
          </p:cNvSpPr>
          <p:nvPr>
            <p:ph type="sldNum" sz="quarter" idx="4"/>
          </p:nvPr>
        </p:nvSpPr>
        <p:spPr>
          <a:xfrm>
            <a:off x="8926957"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148C37C2-8C29-4309-AF59-A4C2FC0E928E}" type="slidenum">
              <a:rPr lang="en-US" smtClean="0"/>
              <a:pPr/>
              <a:t>‹#›</a:t>
            </a:fld>
            <a:endParaRPr lang="en-US" dirty="0"/>
          </a:p>
        </p:txBody>
      </p:sp>
      <p:sp>
        <p:nvSpPr>
          <p:cNvPr id="7" name="Footer Placeholder 6">
            <a:extLst>
              <a:ext uri="{FF2B5EF4-FFF2-40B4-BE49-F238E27FC236}">
                <a16:creationId xmlns:a16="http://schemas.microsoft.com/office/drawing/2014/main" id="{BED55340-0569-490E-890D-928E752A8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6119319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81" r:id="rId4"/>
  </p:sldLayoutIdLst>
  <p:hf hdr="0" ftr="0" dt="0"/>
  <p:txStyles>
    <p:titleStyle>
      <a:lvl1pPr algn="l" defTabSz="914400" rtl="0" eaLnBrk="1" latinLnBrk="0" hangingPunct="1">
        <a:lnSpc>
          <a:spcPct val="90000"/>
        </a:lnSpc>
        <a:spcBef>
          <a:spcPct val="0"/>
        </a:spcBef>
        <a:buNone/>
        <a:defRPr sz="3200" b="0" kern="1200" cap="all" baseline="0">
          <a:solidFill>
            <a:srgbClr val="13204B"/>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stocktonusd.net/Page/10028" TargetMode="External"/><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7BE7-F4B7-43C2-91DA-BE76A67CC257}"/>
              </a:ext>
            </a:extLst>
          </p:cNvPr>
          <p:cNvSpPr>
            <a:spLocks noGrp="1"/>
          </p:cNvSpPr>
          <p:nvPr>
            <p:ph type="ctrTitle"/>
          </p:nvPr>
        </p:nvSpPr>
        <p:spPr>
          <a:xfrm>
            <a:off x="546908" y="3822117"/>
            <a:ext cx="8927088" cy="659341"/>
          </a:xfrm>
        </p:spPr>
        <p:txBody>
          <a:bodyPr/>
          <a:lstStyle/>
          <a:p>
            <a:r>
              <a:rPr lang="es-ES" sz="3600" dirty="0"/>
              <a:t>Reunión PARA padres- Título I</a:t>
            </a:r>
            <a:endParaRPr lang="en-US" sz="3600" dirty="0"/>
          </a:p>
        </p:txBody>
      </p:sp>
      <p:sp>
        <p:nvSpPr>
          <p:cNvPr id="3" name="Subtitle 2">
            <a:extLst>
              <a:ext uri="{FF2B5EF4-FFF2-40B4-BE49-F238E27FC236}">
                <a16:creationId xmlns:a16="http://schemas.microsoft.com/office/drawing/2014/main" id="{AE23187E-8E79-488B-BEAD-F7B1E21C99B1}"/>
              </a:ext>
            </a:extLst>
          </p:cNvPr>
          <p:cNvSpPr>
            <a:spLocks noGrp="1"/>
          </p:cNvSpPr>
          <p:nvPr>
            <p:ph type="subTitle" idx="1"/>
          </p:nvPr>
        </p:nvSpPr>
        <p:spPr>
          <a:xfrm>
            <a:off x="556006" y="4380043"/>
            <a:ext cx="8917990" cy="497594"/>
          </a:xfrm>
        </p:spPr>
        <p:txBody>
          <a:bodyPr/>
          <a:lstStyle/>
          <a:p>
            <a:r>
              <a:rPr lang="en-US" dirty="0" err="1">
                <a:solidFill>
                  <a:srgbClr val="FF0000"/>
                </a:solidFill>
              </a:rPr>
              <a:t>Nombre</a:t>
            </a:r>
            <a:r>
              <a:rPr lang="en-US" dirty="0">
                <a:solidFill>
                  <a:srgbClr val="FF0000"/>
                </a:solidFill>
              </a:rPr>
              <a:t> de la </a:t>
            </a:r>
            <a:r>
              <a:rPr lang="en-US" dirty="0" err="1">
                <a:solidFill>
                  <a:srgbClr val="FF0000"/>
                </a:solidFill>
              </a:rPr>
              <a:t>escuela</a:t>
            </a:r>
            <a:endParaRPr lang="en-US" dirty="0">
              <a:solidFill>
                <a:srgbClr val="FF0000"/>
              </a:solidFill>
            </a:endParaRPr>
          </a:p>
        </p:txBody>
      </p:sp>
      <p:sp>
        <p:nvSpPr>
          <p:cNvPr id="5" name="Text Placeholder 4">
            <a:extLst>
              <a:ext uri="{FF2B5EF4-FFF2-40B4-BE49-F238E27FC236}">
                <a16:creationId xmlns:a16="http://schemas.microsoft.com/office/drawing/2014/main" id="{98DE3AEB-7377-47E1-9389-C9EDD303514E}"/>
              </a:ext>
            </a:extLst>
          </p:cNvPr>
          <p:cNvSpPr>
            <a:spLocks noGrp="1"/>
          </p:cNvSpPr>
          <p:nvPr>
            <p:ph type="body" sz="quarter" idx="11"/>
          </p:nvPr>
        </p:nvSpPr>
        <p:spPr>
          <a:xfrm>
            <a:off x="556004" y="5890900"/>
            <a:ext cx="6896273" cy="368125"/>
          </a:xfrm>
        </p:spPr>
        <p:txBody>
          <a:bodyPr>
            <a:normAutofit fontScale="92500"/>
          </a:bodyPr>
          <a:lstStyle/>
          <a:p>
            <a:r>
              <a:rPr lang="en-US" dirty="0" err="1">
                <a:solidFill>
                  <a:srgbClr val="FF0000"/>
                </a:solidFill>
              </a:rPr>
              <a:t>Nombre</a:t>
            </a:r>
            <a:r>
              <a:rPr lang="en-US" dirty="0">
                <a:solidFill>
                  <a:srgbClr val="FF0000"/>
                </a:solidFill>
              </a:rPr>
              <a:t> del </a:t>
            </a:r>
            <a:r>
              <a:rPr lang="en-US" dirty="0" err="1">
                <a:solidFill>
                  <a:srgbClr val="FF0000"/>
                </a:solidFill>
              </a:rPr>
              <a:t>presentador</a:t>
            </a:r>
            <a:r>
              <a:rPr lang="en-US" dirty="0">
                <a:solidFill>
                  <a:srgbClr val="F28046"/>
                </a:solidFill>
              </a:rPr>
              <a:t>| </a:t>
            </a:r>
            <a:r>
              <a:rPr lang="en-US" dirty="0" err="1">
                <a:solidFill>
                  <a:srgbClr val="FF0000"/>
                </a:solidFill>
              </a:rPr>
              <a:t>Nombre</a:t>
            </a:r>
            <a:r>
              <a:rPr lang="en-US" dirty="0">
                <a:solidFill>
                  <a:srgbClr val="FF0000"/>
                </a:solidFill>
              </a:rPr>
              <a:t> del </a:t>
            </a:r>
            <a:r>
              <a:rPr lang="en-US" dirty="0" err="1">
                <a:solidFill>
                  <a:srgbClr val="FF0000"/>
                </a:solidFill>
              </a:rPr>
              <a:t>evento</a:t>
            </a:r>
            <a:r>
              <a:rPr lang="en-US" dirty="0">
                <a:solidFill>
                  <a:srgbClr val="F28046"/>
                </a:solidFill>
              </a:rPr>
              <a:t>| </a:t>
            </a:r>
            <a:r>
              <a:rPr lang="en-US" dirty="0" err="1">
                <a:solidFill>
                  <a:srgbClr val="FF0000"/>
                </a:solidFill>
              </a:rPr>
              <a:t>Fecha</a:t>
            </a:r>
            <a:r>
              <a:rPr lang="en-US" dirty="0">
                <a:solidFill>
                  <a:srgbClr val="FF0000"/>
                </a:solidFill>
              </a:rPr>
              <a:t> de la </a:t>
            </a:r>
            <a:r>
              <a:rPr lang="en-US" dirty="0" err="1">
                <a:solidFill>
                  <a:srgbClr val="FF0000"/>
                </a:solidFill>
              </a:rPr>
              <a:t>reunión</a:t>
            </a:r>
            <a:endParaRPr lang="en-US" dirty="0">
              <a:solidFill>
                <a:srgbClr val="FF0000"/>
              </a:solidFill>
            </a:endParaRPr>
          </a:p>
        </p:txBody>
      </p:sp>
    </p:spTree>
    <p:extLst>
      <p:ext uri="{BB962C8B-B14F-4D97-AF65-F5344CB8AC3E}">
        <p14:creationId xmlns:p14="http://schemas.microsoft.com/office/powerpoint/2010/main" val="424373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s-ES" dirty="0"/>
              <a:t>Plan Escolar para el logro estudiantil</a:t>
            </a:r>
            <a:endParaRPr lang="en-US" dirty="0"/>
          </a:p>
        </p:txBody>
      </p:sp>
      <p:sp>
        <p:nvSpPr>
          <p:cNvPr id="3" name="Content Placeholder 2">
            <a:extLst>
              <a:ext uri="{FF2B5EF4-FFF2-40B4-BE49-F238E27FC236}">
                <a16:creationId xmlns:a16="http://schemas.microsoft.com/office/drawing/2014/main" id="{750587D2-B257-FD2C-45BB-1C71E623EA5B}"/>
              </a:ext>
            </a:extLst>
          </p:cNvPr>
          <p:cNvSpPr>
            <a:spLocks noGrp="1"/>
          </p:cNvSpPr>
          <p:nvPr>
            <p:ph idx="1"/>
          </p:nvPr>
        </p:nvSpPr>
        <p:spPr>
          <a:xfrm>
            <a:off x="130630" y="1079901"/>
            <a:ext cx="8107134" cy="5207168"/>
          </a:xfrm>
        </p:spPr>
        <p:txBody>
          <a:bodyPr>
            <a:normAutofit fontScale="92500" lnSpcReduction="10000"/>
          </a:bodyPr>
          <a:lstStyle/>
          <a:p>
            <a:r>
              <a:rPr lang="es-ES" b="1" dirty="0"/>
              <a:t>Proceso de toma de decisiones basado en datos</a:t>
            </a:r>
            <a:r>
              <a:rPr lang="en-US" b="1" dirty="0"/>
              <a:t>:</a:t>
            </a:r>
          </a:p>
          <a:p>
            <a:pPr marL="514350" indent="-514350">
              <a:buAutoNum type="arabicParenR"/>
            </a:pPr>
            <a:r>
              <a:rPr lang="es-ES" dirty="0"/>
              <a:t>Las escuelas analizan los resultados de las evaluaciones SBAC, ELPAC, </a:t>
            </a:r>
            <a:r>
              <a:rPr lang="es-ES" dirty="0" err="1"/>
              <a:t>iReady</a:t>
            </a:r>
            <a:r>
              <a:rPr lang="es-ES" dirty="0"/>
              <a:t>, las tasas de asistencia y suspensión para revisar los datos de desempeño de toda la escuela con los socios educativos.</a:t>
            </a:r>
          </a:p>
          <a:p>
            <a:pPr marL="514350" indent="-514350">
              <a:buAutoNum type="arabicParenR"/>
            </a:pPr>
            <a:r>
              <a:rPr lang="es-ES" dirty="0"/>
              <a:t>El análisis de datos se utiliza para determinar los éxitos y los desafíos del plantel escolar. Se centra en el plan de estudios, los estándares estatales, el clima escolar y la participación familiar.</a:t>
            </a:r>
          </a:p>
          <a:p>
            <a:pPr marL="514350" indent="-514350">
              <a:buAutoNum type="arabicParenR"/>
            </a:pPr>
            <a:r>
              <a:rPr lang="es-ES" dirty="0"/>
              <a:t>La escuela, con el aporte de los socios educativos, elabora un plan para ajustar las prácticas de instrucción según los hallazgos del proceso de toma de decisiones para mejorar el rendimiento de los estudiantes.</a:t>
            </a:r>
            <a:endParaRPr lang="en-US" dirty="0"/>
          </a:p>
        </p:txBody>
      </p:sp>
      <p:sp>
        <p:nvSpPr>
          <p:cNvPr id="4" name="TextBox 3">
            <a:extLst>
              <a:ext uri="{FF2B5EF4-FFF2-40B4-BE49-F238E27FC236}">
                <a16:creationId xmlns:a16="http://schemas.microsoft.com/office/drawing/2014/main" id="{121E29F1-48EF-8EE0-F433-920967D4C686}"/>
              </a:ext>
            </a:extLst>
          </p:cNvPr>
          <p:cNvSpPr txBox="1"/>
          <p:nvPr/>
        </p:nvSpPr>
        <p:spPr>
          <a:xfrm>
            <a:off x="8812673" y="2560100"/>
            <a:ext cx="3167743" cy="2862322"/>
          </a:xfrm>
          <a:prstGeom prst="rect">
            <a:avLst/>
          </a:prstGeom>
          <a:noFill/>
        </p:spPr>
        <p:txBody>
          <a:bodyPr wrap="square" rtlCol="0">
            <a:spAutoFit/>
          </a:bodyPr>
          <a:lstStyle/>
          <a:p>
            <a:r>
              <a:rPr lang="es-ES" sz="2000" b="1" dirty="0"/>
              <a:t>Plan de estudios del distrito</a:t>
            </a:r>
            <a:r>
              <a:rPr lang="en-US" sz="2000" b="1" dirty="0"/>
              <a:t>:</a:t>
            </a:r>
          </a:p>
          <a:p>
            <a:pPr marL="285750" indent="-285750">
              <a:buFont typeface="Arial" panose="020B0604020202020204" pitchFamily="34" charset="0"/>
              <a:buChar char="•"/>
            </a:pPr>
            <a:r>
              <a:rPr lang="en-US" sz="2000" dirty="0"/>
              <a:t>ELA/ELD:</a:t>
            </a:r>
          </a:p>
          <a:p>
            <a:pPr marL="742950" lvl="1" indent="-285750">
              <a:buFont typeface="Arial" panose="020B0604020202020204" pitchFamily="34" charset="0"/>
              <a:buChar char="•"/>
            </a:pPr>
            <a:r>
              <a:rPr lang="en-US" sz="2000" dirty="0" err="1"/>
              <a:t>Avance</a:t>
            </a:r>
            <a:r>
              <a:rPr lang="en-US" sz="2000" dirty="0"/>
              <a:t> </a:t>
            </a:r>
            <a:r>
              <a:rPr lang="en-US" sz="2000" dirty="0" err="1"/>
              <a:t>en</a:t>
            </a:r>
            <a:r>
              <a:rPr lang="en-US" sz="2000" dirty="0"/>
              <a:t> Benchmark </a:t>
            </a:r>
          </a:p>
          <a:p>
            <a:pPr marL="742950" lvl="1" indent="-285750">
              <a:buFont typeface="Arial" panose="020B0604020202020204" pitchFamily="34" charset="0"/>
              <a:buChar char="•"/>
            </a:pPr>
            <a:r>
              <a:rPr lang="en-US" sz="2000" dirty="0"/>
              <a:t>MyPerspectives</a:t>
            </a:r>
          </a:p>
          <a:p>
            <a:pPr marL="285750" indent="-285750">
              <a:buFont typeface="Arial" panose="020B0604020202020204" pitchFamily="34" charset="0"/>
              <a:buChar char="•"/>
            </a:pPr>
            <a:r>
              <a:rPr lang="en-US" sz="2000" dirty="0"/>
              <a:t>Matemáticas</a:t>
            </a:r>
          </a:p>
          <a:p>
            <a:pPr marL="285750" indent="-285750">
              <a:buFont typeface="Arial" panose="020B0604020202020204" pitchFamily="34" charset="0"/>
              <a:buChar char="•"/>
            </a:pPr>
            <a:r>
              <a:rPr lang="en-US" sz="2000" dirty="0" err="1"/>
              <a:t>iReady</a:t>
            </a:r>
            <a:r>
              <a:rPr lang="en-US" sz="2000" dirty="0"/>
              <a:t> Matemáticas</a:t>
            </a:r>
          </a:p>
          <a:p>
            <a:pPr marL="285750" indent="-285750">
              <a:buFont typeface="Arial" panose="020B0604020202020204" pitchFamily="34" charset="0"/>
              <a:buChar char="•"/>
            </a:pPr>
            <a:r>
              <a:rPr lang="en-US" sz="2000" dirty="0"/>
              <a:t>Pearson Matemáticas</a:t>
            </a:r>
          </a:p>
        </p:txBody>
      </p:sp>
    </p:spTree>
    <p:extLst>
      <p:ext uri="{BB962C8B-B14F-4D97-AF65-F5344CB8AC3E}">
        <p14:creationId xmlns:p14="http://schemas.microsoft.com/office/powerpoint/2010/main" val="3996185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s-ES" dirty="0"/>
              <a:t>Plan Escolar para el logro estudiantil</a:t>
            </a:r>
            <a:endParaRPr lang="en-US" dirty="0"/>
          </a:p>
        </p:txBody>
      </p:sp>
      <p:sp>
        <p:nvSpPr>
          <p:cNvPr id="4" name="TextBox 3">
            <a:extLst>
              <a:ext uri="{FF2B5EF4-FFF2-40B4-BE49-F238E27FC236}">
                <a16:creationId xmlns:a16="http://schemas.microsoft.com/office/drawing/2014/main" id="{121E29F1-48EF-8EE0-F433-920967D4C686}"/>
              </a:ext>
            </a:extLst>
          </p:cNvPr>
          <p:cNvSpPr txBox="1"/>
          <p:nvPr/>
        </p:nvSpPr>
        <p:spPr>
          <a:xfrm>
            <a:off x="5952450" y="3024832"/>
            <a:ext cx="5837324" cy="1631216"/>
          </a:xfrm>
          <a:prstGeom prst="rect">
            <a:avLst/>
          </a:prstGeom>
          <a:noFill/>
        </p:spPr>
        <p:txBody>
          <a:bodyPr wrap="square" rtlCol="0">
            <a:spAutoFit/>
          </a:bodyPr>
          <a:lstStyle/>
          <a:p>
            <a:r>
              <a:rPr lang="es-ES" sz="2000" b="1" dirty="0">
                <a:solidFill>
                  <a:srgbClr val="FF0000"/>
                </a:solidFill>
              </a:rPr>
              <a:t>Eliminar este cuadro</a:t>
            </a:r>
            <a:r>
              <a:rPr lang="en-US" sz="2000" b="1" dirty="0">
                <a:solidFill>
                  <a:srgbClr val="FF0000"/>
                </a:solidFill>
              </a:rPr>
              <a:t>: </a:t>
            </a:r>
          </a:p>
          <a:p>
            <a:pPr marL="342900" indent="-342900">
              <a:buFont typeface="Arial" panose="020B0604020202020204" pitchFamily="34" charset="0"/>
              <a:buChar char="•"/>
            </a:pPr>
            <a:r>
              <a:rPr lang="es-ES" sz="2000" dirty="0">
                <a:solidFill>
                  <a:srgbClr val="FF0000"/>
                </a:solidFill>
              </a:rPr>
              <a:t>Localice los datos de rendimiento escolar y agregue diapositivas adicionales según sea necesario.</a:t>
            </a:r>
          </a:p>
          <a:p>
            <a:pPr marL="342900" indent="-342900">
              <a:buFont typeface="Arial" panose="020B0604020202020204" pitchFamily="34" charset="0"/>
              <a:buChar char="•"/>
            </a:pPr>
            <a:r>
              <a:rPr lang="es-ES" sz="2000" dirty="0">
                <a:solidFill>
                  <a:srgbClr val="FF0000"/>
                </a:solidFill>
              </a:rPr>
              <a:t>Para obtener ayuda, comuníquese con </a:t>
            </a:r>
            <a:r>
              <a:rPr lang="en-US" sz="2000">
                <a:solidFill>
                  <a:srgbClr val="FF0000"/>
                </a:solidFill>
              </a:rPr>
              <a:t>Research</a:t>
            </a:r>
            <a:endParaRPr lang="en-US" sz="2000" dirty="0">
              <a:solidFill>
                <a:srgbClr val="FF0000"/>
              </a:solidFill>
            </a:endParaRPr>
          </a:p>
        </p:txBody>
      </p:sp>
      <p:pic>
        <p:nvPicPr>
          <p:cNvPr id="6" name="Content Placeholder 5">
            <a:extLst>
              <a:ext uri="{FF2B5EF4-FFF2-40B4-BE49-F238E27FC236}">
                <a16:creationId xmlns:a16="http://schemas.microsoft.com/office/drawing/2014/main" id="{C4D964A2-4075-4477-BA49-B9777218C27E}"/>
              </a:ext>
            </a:extLst>
          </p:cNvPr>
          <p:cNvPicPr>
            <a:picLocks noGrp="1" noChangeAspect="1"/>
          </p:cNvPicPr>
          <p:nvPr>
            <p:ph idx="1"/>
          </p:nvPr>
        </p:nvPicPr>
        <p:blipFill>
          <a:blip r:embed="rId3"/>
          <a:stretch>
            <a:fillRect/>
          </a:stretch>
        </p:blipFill>
        <p:spPr>
          <a:xfrm>
            <a:off x="1295951" y="979210"/>
            <a:ext cx="3954393" cy="5207000"/>
          </a:xfrm>
          <a:prstGeom prst="rect">
            <a:avLst/>
          </a:prstGeom>
        </p:spPr>
      </p:pic>
    </p:spTree>
    <p:extLst>
      <p:ext uri="{BB962C8B-B14F-4D97-AF65-F5344CB8AC3E}">
        <p14:creationId xmlns:p14="http://schemas.microsoft.com/office/powerpoint/2010/main" val="204837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65F295-87E3-07EC-3DA7-3C61B6C9A261}"/>
              </a:ext>
            </a:extLst>
          </p:cNvPr>
          <p:cNvSpPr>
            <a:spLocks noGrp="1"/>
          </p:cNvSpPr>
          <p:nvPr>
            <p:ph type="title"/>
          </p:nvPr>
        </p:nvSpPr>
        <p:spPr>
          <a:xfrm>
            <a:off x="3093795" y="2123373"/>
            <a:ext cx="6004409" cy="3099140"/>
          </a:xfrm>
        </p:spPr>
        <p:txBody>
          <a:bodyPr/>
          <a:lstStyle/>
          <a:p>
            <a:pPr algn="ctr"/>
            <a:r>
              <a:rPr lang="en-US" dirty="0" err="1">
                <a:solidFill>
                  <a:srgbClr val="FF0000"/>
                </a:solidFill>
              </a:rPr>
              <a:t>Nombre</a:t>
            </a:r>
            <a:r>
              <a:rPr lang="en-US" dirty="0">
                <a:solidFill>
                  <a:srgbClr val="FF0000"/>
                </a:solidFill>
              </a:rPr>
              <a:t> de la </a:t>
            </a:r>
            <a:r>
              <a:rPr lang="en-US" dirty="0" err="1">
                <a:solidFill>
                  <a:srgbClr val="FF0000"/>
                </a:solidFill>
              </a:rPr>
              <a:t>escuela</a:t>
            </a:r>
            <a:br>
              <a:rPr lang="en-US" dirty="0">
                <a:solidFill>
                  <a:srgbClr val="FF0000"/>
                </a:solidFill>
              </a:rPr>
            </a:br>
            <a:r>
              <a:rPr lang="en-US" dirty="0">
                <a:solidFill>
                  <a:srgbClr val="FF0000"/>
                </a:solidFill>
              </a:rPr>
              <a:t> </a:t>
            </a:r>
            <a:r>
              <a:rPr lang="es-ES" dirty="0"/>
              <a:t>Financiamiento del Título I y Plan Escolar</a:t>
            </a:r>
            <a:endParaRPr lang="en-US" dirty="0"/>
          </a:p>
        </p:txBody>
      </p:sp>
    </p:spTree>
    <p:extLst>
      <p:ext uri="{BB962C8B-B14F-4D97-AF65-F5344CB8AC3E}">
        <p14:creationId xmlns:p14="http://schemas.microsoft.com/office/powerpoint/2010/main" val="243740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err="1"/>
              <a:t>Asignación</a:t>
            </a:r>
            <a:r>
              <a:rPr lang="en-US" dirty="0"/>
              <a:t> de </a:t>
            </a:r>
            <a:r>
              <a:rPr lang="en-US" dirty="0" err="1"/>
              <a:t>fondos</a:t>
            </a:r>
            <a:r>
              <a:rPr lang="en-US" dirty="0"/>
              <a:t> DEL </a:t>
            </a:r>
            <a:r>
              <a:rPr lang="en-US" dirty="0" err="1"/>
              <a:t>Título</a:t>
            </a:r>
            <a:r>
              <a:rPr lang="en-US" dirty="0"/>
              <a:t> I</a:t>
            </a:r>
          </a:p>
        </p:txBody>
      </p:sp>
      <p:sp>
        <p:nvSpPr>
          <p:cNvPr id="3" name="Content Placeholder 2">
            <a:extLst>
              <a:ext uri="{FF2B5EF4-FFF2-40B4-BE49-F238E27FC236}">
                <a16:creationId xmlns:a16="http://schemas.microsoft.com/office/drawing/2014/main" id="{750587D2-B257-FD2C-45BB-1C71E623EA5B}"/>
              </a:ext>
            </a:extLst>
          </p:cNvPr>
          <p:cNvSpPr>
            <a:spLocks noGrp="1"/>
          </p:cNvSpPr>
          <p:nvPr>
            <p:ph idx="1"/>
          </p:nvPr>
        </p:nvSpPr>
        <p:spPr>
          <a:xfrm>
            <a:off x="2935705" y="1079901"/>
            <a:ext cx="6617370" cy="5207168"/>
          </a:xfrm>
          <a:ln w="28575">
            <a:solidFill>
              <a:schemeClr val="accent1"/>
            </a:solidFill>
          </a:ln>
        </p:spPr>
        <p:txBody>
          <a:bodyPr>
            <a:normAutofit fontScale="92500"/>
          </a:bodyPr>
          <a:lstStyle/>
          <a:p>
            <a:pPr marL="457200" indent="-457200">
              <a:buFont typeface="Arial" panose="020B0604020202020204" pitchFamily="34" charset="0"/>
              <a:buChar char="•"/>
            </a:pPr>
            <a:r>
              <a:rPr lang="es-ES" dirty="0"/>
              <a:t>A las escuelas se les asignan fondos según el porcentaje de estudiantes que reciben almuerzo gratuito o a precio reducido.</a:t>
            </a:r>
          </a:p>
          <a:p>
            <a:pPr marL="457200" indent="-457200">
              <a:buFont typeface="Arial" panose="020B0604020202020204" pitchFamily="34" charset="0"/>
              <a:buChar char="•"/>
            </a:pPr>
            <a:r>
              <a:rPr lang="es-ES" dirty="0"/>
              <a:t>Las escuelas se clasifican según este porcentaje y reciben una asignación por alumno.</a:t>
            </a:r>
          </a:p>
          <a:p>
            <a:pPr marL="457200" indent="-457200">
              <a:buFont typeface="Arial" panose="020B0604020202020204" pitchFamily="34" charset="0"/>
              <a:buChar char="•"/>
            </a:pPr>
            <a:r>
              <a:rPr lang="es-ES" dirty="0"/>
              <a:t>El uno por ciento del presupuesto total del Título I de la escuela se destina a actividades de participación de los padres.</a:t>
            </a:r>
          </a:p>
          <a:p>
            <a:pPr marL="457200" indent="-457200">
              <a:buFont typeface="Arial" panose="020B0604020202020204" pitchFamily="34" charset="0"/>
              <a:buChar char="•"/>
            </a:pPr>
            <a:r>
              <a:rPr lang="es-ES" b="1" dirty="0"/>
              <a:t>Asignación total del Título I</a:t>
            </a:r>
            <a:r>
              <a:rPr lang="en-US" b="1" dirty="0"/>
              <a:t>:</a:t>
            </a:r>
          </a:p>
          <a:p>
            <a:pPr algn="ctr"/>
            <a:r>
              <a:rPr lang="en-US" b="1" dirty="0">
                <a:solidFill>
                  <a:srgbClr val="FF0000"/>
                </a:solidFill>
              </a:rPr>
              <a:t>$[Total de </a:t>
            </a:r>
            <a:r>
              <a:rPr lang="en-US" b="1" dirty="0" err="1">
                <a:solidFill>
                  <a:srgbClr val="FF0000"/>
                </a:solidFill>
              </a:rPr>
              <a:t>fondos</a:t>
            </a:r>
            <a:r>
              <a:rPr lang="en-US" b="1" dirty="0">
                <a:solidFill>
                  <a:srgbClr val="FF0000"/>
                </a:solidFill>
              </a:rPr>
              <a:t> del </a:t>
            </a:r>
            <a:r>
              <a:rPr lang="en-US" b="1" dirty="0" err="1">
                <a:solidFill>
                  <a:srgbClr val="FF0000"/>
                </a:solidFill>
              </a:rPr>
              <a:t>Título</a:t>
            </a:r>
            <a:r>
              <a:rPr lang="en-US" b="1" dirty="0">
                <a:solidFill>
                  <a:srgbClr val="FF0000"/>
                </a:solidFill>
              </a:rPr>
              <a:t> I y del </a:t>
            </a:r>
            <a:r>
              <a:rPr lang="en-US" b="1" dirty="0" err="1">
                <a:solidFill>
                  <a:srgbClr val="FF0000"/>
                </a:solidFill>
              </a:rPr>
              <a:t>Título</a:t>
            </a:r>
            <a:r>
              <a:rPr lang="en-US" b="1" dirty="0">
                <a:solidFill>
                  <a:srgbClr val="FF0000"/>
                </a:solidFill>
              </a:rPr>
              <a:t> I para padres]</a:t>
            </a:r>
          </a:p>
        </p:txBody>
      </p:sp>
    </p:spTree>
    <p:extLst>
      <p:ext uri="{BB962C8B-B14F-4D97-AF65-F5344CB8AC3E}">
        <p14:creationId xmlns:p14="http://schemas.microsoft.com/office/powerpoint/2010/main" val="424563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err="1"/>
              <a:t>Estrategias</a:t>
            </a:r>
            <a:r>
              <a:rPr lang="en-US" dirty="0"/>
              <a:t> </a:t>
            </a:r>
            <a:r>
              <a:rPr lang="en-US" dirty="0" err="1"/>
              <a:t>escolares</a:t>
            </a:r>
            <a:r>
              <a:rPr lang="en-US" dirty="0"/>
              <a:t> DE SPSA </a:t>
            </a:r>
          </a:p>
        </p:txBody>
      </p:sp>
      <p:sp>
        <p:nvSpPr>
          <p:cNvPr id="3" name="Content Placeholder 2">
            <a:extLst>
              <a:ext uri="{FF2B5EF4-FFF2-40B4-BE49-F238E27FC236}">
                <a16:creationId xmlns:a16="http://schemas.microsoft.com/office/drawing/2014/main" id="{750587D2-B257-FD2C-45BB-1C71E623EA5B}"/>
              </a:ext>
            </a:extLst>
          </p:cNvPr>
          <p:cNvSpPr>
            <a:spLocks noGrp="1"/>
          </p:cNvSpPr>
          <p:nvPr>
            <p:ph idx="1"/>
          </p:nvPr>
        </p:nvSpPr>
        <p:spPr>
          <a:xfrm>
            <a:off x="721894" y="1079901"/>
            <a:ext cx="10140441" cy="5207168"/>
          </a:xfrm>
          <a:ln w="28575">
            <a:noFill/>
          </a:ln>
        </p:spPr>
        <p:txBody>
          <a:bodyPr/>
          <a:lstStyle/>
          <a:p>
            <a:r>
              <a:rPr lang="es-ES" b="1" dirty="0">
                <a:solidFill>
                  <a:schemeClr val="accent1"/>
                </a:solidFill>
              </a:rPr>
              <a:t>Nuestro SPSA incluye las siguientes estrategias/actividades como programa escolar</a:t>
            </a:r>
            <a:r>
              <a:rPr lang="en-US" b="1" dirty="0">
                <a:solidFill>
                  <a:schemeClr val="accent1"/>
                </a:solidFill>
              </a:rPr>
              <a:t>:</a:t>
            </a:r>
          </a:p>
          <a:p>
            <a:endParaRPr lang="en-US" b="1" dirty="0">
              <a:solidFill>
                <a:schemeClr val="accent1"/>
              </a:solidFill>
            </a:endParaRPr>
          </a:p>
          <a:p>
            <a:r>
              <a:rPr lang="en-US" b="1" dirty="0" err="1">
                <a:solidFill>
                  <a:srgbClr val="FF0000"/>
                </a:solidFill>
              </a:rPr>
              <a:t>Objetivo</a:t>
            </a:r>
            <a:r>
              <a:rPr lang="en-US" b="1" dirty="0">
                <a:solidFill>
                  <a:srgbClr val="FF0000"/>
                </a:solidFill>
              </a:rPr>
              <a:t> 1: </a:t>
            </a:r>
            <a:r>
              <a:rPr lang="en-US" b="1" dirty="0" err="1">
                <a:solidFill>
                  <a:srgbClr val="FF0000"/>
                </a:solidFill>
              </a:rPr>
              <a:t>Nombre</a:t>
            </a:r>
            <a:r>
              <a:rPr lang="en-US" b="1" dirty="0">
                <a:solidFill>
                  <a:srgbClr val="FF0000"/>
                </a:solidFill>
              </a:rPr>
              <a:t> del </a:t>
            </a:r>
            <a:r>
              <a:rPr lang="en-US" b="1" dirty="0" err="1">
                <a:solidFill>
                  <a:srgbClr val="FF0000"/>
                </a:solidFill>
              </a:rPr>
              <a:t>objetivo</a:t>
            </a:r>
            <a:r>
              <a:rPr lang="en-US" b="1" dirty="0">
                <a:solidFill>
                  <a:srgbClr val="FF0000"/>
                </a:solidFill>
              </a:rPr>
              <a:t> 1</a:t>
            </a:r>
          </a:p>
          <a:p>
            <a:r>
              <a:rPr lang="es-ES" dirty="0">
                <a:solidFill>
                  <a:srgbClr val="FF0000"/>
                </a:solidFill>
              </a:rPr>
              <a:t>Identificar y describir brevemente estrategias/actividades, como tutoría, intervención, </a:t>
            </a:r>
            <a:r>
              <a:rPr lang="es-ES" dirty="0" err="1">
                <a:solidFill>
                  <a:srgbClr val="FF0000"/>
                </a:solidFill>
              </a:rPr>
              <a:t>etc</a:t>
            </a:r>
            <a:r>
              <a:rPr lang="en-US" dirty="0">
                <a:solidFill>
                  <a:srgbClr val="FF0000"/>
                </a:solidFill>
              </a:rPr>
              <a:t>.</a:t>
            </a:r>
          </a:p>
          <a:p>
            <a:r>
              <a:rPr lang="es-ES" b="1" dirty="0">
                <a:solidFill>
                  <a:srgbClr val="FF0000"/>
                </a:solidFill>
              </a:rPr>
              <a:t>Objetivo 2: Nombre del Objetivo 2</a:t>
            </a:r>
          </a:p>
          <a:p>
            <a:r>
              <a:rPr lang="es-ES" dirty="0">
                <a:solidFill>
                  <a:srgbClr val="FF0000"/>
                </a:solidFill>
              </a:rPr>
              <a:t>Identificar y describir brevemente estrategias/actividades</a:t>
            </a:r>
            <a:endParaRPr lang="en-US" b="1" dirty="0">
              <a:solidFill>
                <a:schemeClr val="accent1"/>
              </a:solidFill>
            </a:endParaRPr>
          </a:p>
        </p:txBody>
      </p:sp>
      <p:sp>
        <p:nvSpPr>
          <p:cNvPr id="4" name="TextBox 3">
            <a:extLst>
              <a:ext uri="{FF2B5EF4-FFF2-40B4-BE49-F238E27FC236}">
                <a16:creationId xmlns:a16="http://schemas.microsoft.com/office/drawing/2014/main" id="{F1378610-2B49-B8CB-D0CA-ED26B65A726F}"/>
              </a:ext>
            </a:extLst>
          </p:cNvPr>
          <p:cNvSpPr txBox="1"/>
          <p:nvPr/>
        </p:nvSpPr>
        <p:spPr>
          <a:xfrm>
            <a:off x="3318320" y="5086740"/>
            <a:ext cx="4713149" cy="1200329"/>
          </a:xfrm>
          <a:prstGeom prst="rect">
            <a:avLst/>
          </a:prstGeom>
          <a:noFill/>
        </p:spPr>
        <p:txBody>
          <a:bodyPr wrap="square" rtlCol="0">
            <a:spAutoFit/>
          </a:bodyPr>
          <a:lstStyle/>
          <a:p>
            <a:r>
              <a:rPr lang="es-ES" dirty="0">
                <a:solidFill>
                  <a:srgbClr val="FF0000"/>
                </a:solidFill>
              </a:rPr>
              <a:t>Agregue diapositivas adicionales según sea necesario para compartir todos los objetivos y estrategias de la escuela.</a:t>
            </a:r>
          </a:p>
          <a:p>
            <a:r>
              <a:rPr lang="es-ES" dirty="0">
                <a:solidFill>
                  <a:srgbClr val="FF0000"/>
                </a:solidFill>
              </a:rPr>
              <a:t>Elimine este cuadro de instrucciones</a:t>
            </a:r>
            <a:endParaRPr lang="en-US" dirty="0">
              <a:solidFill>
                <a:srgbClr val="FF0000"/>
              </a:solidFill>
            </a:endParaRPr>
          </a:p>
        </p:txBody>
      </p:sp>
    </p:spTree>
    <p:extLst>
      <p:ext uri="{BB962C8B-B14F-4D97-AF65-F5344CB8AC3E}">
        <p14:creationId xmlns:p14="http://schemas.microsoft.com/office/powerpoint/2010/main" val="364479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24EF-1A0B-A8D7-E40D-DB70CF86C69F}"/>
              </a:ext>
            </a:extLst>
          </p:cNvPr>
          <p:cNvSpPr>
            <a:spLocks noGrp="1"/>
          </p:cNvSpPr>
          <p:nvPr>
            <p:ph type="ctrTitle"/>
          </p:nvPr>
        </p:nvSpPr>
        <p:spPr>
          <a:xfrm>
            <a:off x="534704" y="2946558"/>
            <a:ext cx="8927088" cy="1508866"/>
          </a:xfrm>
        </p:spPr>
        <p:txBody>
          <a:bodyPr/>
          <a:lstStyle/>
          <a:p>
            <a:r>
              <a:rPr lang="en-US" dirty="0"/>
              <a:t>¡GRACIAS!</a:t>
            </a:r>
          </a:p>
        </p:txBody>
      </p:sp>
      <p:sp>
        <p:nvSpPr>
          <p:cNvPr id="3" name="TextBox 2">
            <a:extLst>
              <a:ext uri="{FF2B5EF4-FFF2-40B4-BE49-F238E27FC236}">
                <a16:creationId xmlns:a16="http://schemas.microsoft.com/office/drawing/2014/main" id="{B5933A69-FCD3-408B-22C9-2667DEA4FEF9}"/>
              </a:ext>
            </a:extLst>
          </p:cNvPr>
          <p:cNvSpPr txBox="1"/>
          <p:nvPr/>
        </p:nvSpPr>
        <p:spPr>
          <a:xfrm>
            <a:off x="865305" y="4614958"/>
            <a:ext cx="5406620" cy="1200329"/>
          </a:xfrm>
          <a:prstGeom prst="rect">
            <a:avLst/>
          </a:prstGeom>
          <a:noFill/>
        </p:spPr>
        <p:txBody>
          <a:bodyPr wrap="square" rtlCol="0">
            <a:spAutoFit/>
          </a:bodyPr>
          <a:lstStyle/>
          <a:p>
            <a:pPr algn="ctr"/>
            <a:r>
              <a:rPr lang="es-ES" sz="2400" dirty="0">
                <a:solidFill>
                  <a:srgbClr val="FF0000"/>
                </a:solidFill>
              </a:rPr>
              <a:t>Agregar nombre del director</a:t>
            </a:r>
          </a:p>
          <a:p>
            <a:pPr algn="ctr"/>
            <a:r>
              <a:rPr lang="es-ES" sz="2400" dirty="0">
                <a:solidFill>
                  <a:srgbClr val="FF0000"/>
                </a:solidFill>
              </a:rPr>
              <a:t>Agregar número de contacto</a:t>
            </a:r>
          </a:p>
          <a:p>
            <a:pPr algn="ctr"/>
            <a:r>
              <a:rPr lang="es-ES" sz="2400" dirty="0">
                <a:solidFill>
                  <a:srgbClr val="FF0000"/>
                </a:solidFill>
              </a:rPr>
              <a:t>Agregar sitio web de la escuela</a:t>
            </a:r>
            <a:endParaRPr lang="en-US" sz="2400" dirty="0">
              <a:solidFill>
                <a:srgbClr val="FF0000"/>
              </a:solidFill>
            </a:endParaRPr>
          </a:p>
        </p:txBody>
      </p:sp>
    </p:spTree>
    <p:extLst>
      <p:ext uri="{BB962C8B-B14F-4D97-AF65-F5344CB8AC3E}">
        <p14:creationId xmlns:p14="http://schemas.microsoft.com/office/powerpoint/2010/main" val="228977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65F295-87E3-07EC-3DA7-3C61B6C9A261}"/>
              </a:ext>
            </a:extLst>
          </p:cNvPr>
          <p:cNvSpPr>
            <a:spLocks noGrp="1"/>
          </p:cNvSpPr>
          <p:nvPr>
            <p:ph type="title"/>
          </p:nvPr>
        </p:nvSpPr>
        <p:spPr>
          <a:xfrm>
            <a:off x="3093795" y="2721537"/>
            <a:ext cx="6004409" cy="1944885"/>
          </a:xfrm>
        </p:spPr>
        <p:txBody>
          <a:bodyPr/>
          <a:lstStyle/>
          <a:p>
            <a:pPr algn="ctr"/>
            <a:r>
              <a:rPr lang="es-ES" dirty="0"/>
              <a:t>¿Qué es el Título I?</a:t>
            </a:r>
            <a:endParaRPr lang="en-US" dirty="0"/>
          </a:p>
        </p:txBody>
      </p:sp>
    </p:spTree>
    <p:extLst>
      <p:ext uri="{BB962C8B-B14F-4D97-AF65-F5344CB8AC3E}">
        <p14:creationId xmlns:p14="http://schemas.microsoft.com/office/powerpoint/2010/main" val="21495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s-ES" sz="3600" dirty="0"/>
              <a:t>¿Qué es el título I?</a:t>
            </a:r>
            <a:endParaRPr lang="en-US" sz="3600" dirty="0"/>
          </a:p>
        </p:txBody>
      </p:sp>
      <p:sp>
        <p:nvSpPr>
          <p:cNvPr id="3" name="Content Placeholder 2">
            <a:extLst>
              <a:ext uri="{FF2B5EF4-FFF2-40B4-BE49-F238E27FC236}">
                <a16:creationId xmlns:a16="http://schemas.microsoft.com/office/drawing/2014/main" id="{750587D2-B257-FD2C-45BB-1C71E623EA5B}"/>
              </a:ext>
            </a:extLst>
          </p:cNvPr>
          <p:cNvSpPr>
            <a:spLocks noGrp="1"/>
          </p:cNvSpPr>
          <p:nvPr>
            <p:ph idx="1"/>
          </p:nvPr>
        </p:nvSpPr>
        <p:spPr>
          <a:xfrm>
            <a:off x="704850" y="1079901"/>
            <a:ext cx="10701338" cy="5207168"/>
          </a:xfrm>
        </p:spPr>
        <p:txBody>
          <a:bodyPr>
            <a:normAutofit fontScale="92500" lnSpcReduction="10000"/>
          </a:bodyPr>
          <a:lstStyle/>
          <a:p>
            <a:pPr marL="457200" indent="-457200">
              <a:buFont typeface="Arial" panose="020B0604020202020204" pitchFamily="34" charset="0"/>
              <a:buChar char="•"/>
            </a:pPr>
            <a:r>
              <a:rPr lang="es-ES" sz="3000" dirty="0"/>
              <a:t>El Título I brinda apoyo académico adicional y oportunidades de aprendizaje para los estudiantes.</a:t>
            </a:r>
            <a:endParaRPr lang="en-US" sz="3000" dirty="0"/>
          </a:p>
          <a:p>
            <a:pPr marL="457200" indent="-457200">
              <a:buFont typeface="Arial" panose="020B0604020202020204" pitchFamily="34" charset="0"/>
              <a:buChar char="•"/>
            </a:pPr>
            <a:r>
              <a:rPr lang="es-ES" sz="3000" dirty="0"/>
              <a:t>El programa tiene como objetivo ayudar a garantizar que todos los estudiantes cumplan con los Estándares Estatales Básicos Comunes de California</a:t>
            </a:r>
            <a:r>
              <a:rPr lang="en-US" sz="3000" dirty="0"/>
              <a:t>.</a:t>
            </a:r>
          </a:p>
          <a:p>
            <a:endParaRPr lang="en-US" sz="3200" dirty="0"/>
          </a:p>
          <a:p>
            <a:r>
              <a:rPr lang="en-US" sz="3200" b="1" dirty="0" err="1"/>
              <a:t>Metas</a:t>
            </a:r>
            <a:r>
              <a:rPr lang="en-US" sz="3200" b="1" dirty="0"/>
              <a:t> del </a:t>
            </a:r>
            <a:r>
              <a:rPr lang="en-US" sz="3200" b="1" dirty="0" err="1"/>
              <a:t>Título</a:t>
            </a:r>
            <a:r>
              <a:rPr lang="en-US" sz="3200" b="1" dirty="0"/>
              <a:t> I:</a:t>
            </a:r>
          </a:p>
          <a:p>
            <a:pPr marL="457200" indent="-457200">
              <a:buFont typeface="Arial" panose="020B0604020202020204" pitchFamily="34" charset="0"/>
              <a:buChar char="•"/>
            </a:pPr>
            <a:r>
              <a:rPr lang="es-ES" sz="3200" dirty="0"/>
              <a:t>Aumentar el rendimiento académico</a:t>
            </a:r>
          </a:p>
          <a:p>
            <a:pPr marL="457200" indent="-457200">
              <a:buFont typeface="Arial" panose="020B0604020202020204" pitchFamily="34" charset="0"/>
              <a:buChar char="•"/>
            </a:pPr>
            <a:r>
              <a:rPr lang="es-ES" sz="3200" dirty="0"/>
              <a:t>Brindar apoyo educativo directo a los estudiantes</a:t>
            </a:r>
          </a:p>
          <a:p>
            <a:pPr marL="457200" indent="-457200">
              <a:buFont typeface="Arial" panose="020B0604020202020204" pitchFamily="34" charset="0"/>
              <a:buChar char="•"/>
            </a:pPr>
            <a:r>
              <a:rPr lang="es-ES" sz="3200" dirty="0"/>
              <a:t>Brindar desarrollo profesional a los maestros</a:t>
            </a:r>
          </a:p>
          <a:p>
            <a:pPr marL="457200" indent="-457200">
              <a:buFont typeface="Arial" panose="020B0604020202020204" pitchFamily="34" charset="0"/>
              <a:buChar char="•"/>
            </a:pPr>
            <a:r>
              <a:rPr lang="es-ES" sz="3200" dirty="0"/>
              <a:t>Promover la educación y la participación de los padres</a:t>
            </a:r>
            <a:endParaRPr lang="en-US" dirty="0"/>
          </a:p>
        </p:txBody>
      </p:sp>
    </p:spTree>
    <p:extLst>
      <p:ext uri="{BB962C8B-B14F-4D97-AF65-F5344CB8AC3E}">
        <p14:creationId xmlns:p14="http://schemas.microsoft.com/office/powerpoint/2010/main" val="188710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65F295-87E3-07EC-3DA7-3C61B6C9A261}"/>
              </a:ext>
            </a:extLst>
          </p:cNvPr>
          <p:cNvSpPr>
            <a:spLocks noGrp="1"/>
          </p:cNvSpPr>
          <p:nvPr>
            <p:ph type="title"/>
          </p:nvPr>
        </p:nvSpPr>
        <p:spPr>
          <a:xfrm>
            <a:off x="2775857" y="2721537"/>
            <a:ext cx="6662057" cy="1944885"/>
          </a:xfrm>
        </p:spPr>
        <p:txBody>
          <a:bodyPr/>
          <a:lstStyle/>
          <a:p>
            <a:pPr algn="ctr"/>
            <a:r>
              <a:rPr lang="en-US" dirty="0" err="1"/>
              <a:t>Título</a:t>
            </a:r>
            <a:r>
              <a:rPr lang="en-US" dirty="0"/>
              <a:t> I </a:t>
            </a:r>
            <a:br>
              <a:rPr lang="en-US" dirty="0"/>
            </a:br>
            <a:r>
              <a:rPr lang="en-US" dirty="0" err="1"/>
              <a:t>participación</a:t>
            </a:r>
            <a:r>
              <a:rPr lang="en-US" dirty="0"/>
              <a:t> de los padres</a:t>
            </a:r>
          </a:p>
        </p:txBody>
      </p:sp>
    </p:spTree>
    <p:extLst>
      <p:ext uri="{BB962C8B-B14F-4D97-AF65-F5344CB8AC3E}">
        <p14:creationId xmlns:p14="http://schemas.microsoft.com/office/powerpoint/2010/main" val="262683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err="1"/>
              <a:t>Participación</a:t>
            </a:r>
            <a:r>
              <a:rPr lang="en-US" dirty="0"/>
              <a:t> de los padres</a:t>
            </a:r>
          </a:p>
        </p:txBody>
      </p:sp>
      <p:sp>
        <p:nvSpPr>
          <p:cNvPr id="3" name="Content Placeholder 2">
            <a:extLst>
              <a:ext uri="{FF2B5EF4-FFF2-40B4-BE49-F238E27FC236}">
                <a16:creationId xmlns:a16="http://schemas.microsoft.com/office/drawing/2014/main" id="{750587D2-B257-FD2C-45BB-1C71E623EA5B}"/>
              </a:ext>
            </a:extLst>
          </p:cNvPr>
          <p:cNvSpPr>
            <a:spLocks noGrp="1"/>
          </p:cNvSpPr>
          <p:nvPr>
            <p:ph idx="1"/>
          </p:nvPr>
        </p:nvSpPr>
        <p:spPr>
          <a:xfrm>
            <a:off x="704850" y="1079901"/>
            <a:ext cx="10701338" cy="5207168"/>
          </a:xfrm>
        </p:spPr>
        <p:txBody>
          <a:bodyPr/>
          <a:lstStyle/>
          <a:p>
            <a:r>
              <a:rPr lang="es-ES" sz="3200" b="1" dirty="0"/>
              <a:t>Los padres tienen los derechos de</a:t>
            </a:r>
            <a:r>
              <a:rPr lang="en-US" sz="3200" b="1" dirty="0"/>
              <a:t>….</a:t>
            </a:r>
          </a:p>
          <a:p>
            <a:pPr marL="457200" indent="-457200">
              <a:buFontTx/>
              <a:buChar char="-"/>
            </a:pPr>
            <a:r>
              <a:rPr lang="es-ES" dirty="0"/>
              <a:t>Solicitar reuniones y capacitaciones</a:t>
            </a:r>
          </a:p>
          <a:p>
            <a:pPr marL="457200" indent="-457200">
              <a:buFontTx/>
              <a:buChar char="-"/>
            </a:pPr>
            <a:r>
              <a:rPr lang="es-ES" dirty="0"/>
              <a:t>Revisar los datos de logros académicos de la escuela</a:t>
            </a:r>
          </a:p>
          <a:p>
            <a:pPr marL="457200" indent="-457200">
              <a:buFontTx/>
              <a:buChar char="-"/>
            </a:pPr>
            <a:r>
              <a:rPr lang="es-ES" dirty="0"/>
              <a:t>Revisar el plan de participación de los padres y las actividades incluidas en el Plan escolar para el logro estudiantil</a:t>
            </a:r>
          </a:p>
          <a:p>
            <a:pPr marL="457200" indent="-457200">
              <a:buFontTx/>
              <a:buChar char="-"/>
            </a:pPr>
            <a:r>
              <a:rPr lang="es-ES" dirty="0"/>
              <a:t>Revisar y modificar la Política de participación de los padres y la familia del Título I y el Pacto entre la escuela y los padres</a:t>
            </a:r>
            <a:endParaRPr lang="en-US" dirty="0"/>
          </a:p>
        </p:txBody>
      </p:sp>
    </p:spTree>
    <p:extLst>
      <p:ext uri="{BB962C8B-B14F-4D97-AF65-F5344CB8AC3E}">
        <p14:creationId xmlns:p14="http://schemas.microsoft.com/office/powerpoint/2010/main" val="373206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err="1"/>
              <a:t>Participación</a:t>
            </a:r>
            <a:r>
              <a:rPr lang="en-US" dirty="0"/>
              <a:t> de los padres</a:t>
            </a:r>
          </a:p>
        </p:txBody>
      </p:sp>
      <p:sp>
        <p:nvSpPr>
          <p:cNvPr id="3" name="Content Placeholder 2">
            <a:extLst>
              <a:ext uri="{FF2B5EF4-FFF2-40B4-BE49-F238E27FC236}">
                <a16:creationId xmlns:a16="http://schemas.microsoft.com/office/drawing/2014/main" id="{750587D2-B257-FD2C-45BB-1C71E623EA5B}"/>
              </a:ext>
            </a:extLst>
          </p:cNvPr>
          <p:cNvSpPr>
            <a:spLocks noGrp="1"/>
          </p:cNvSpPr>
          <p:nvPr>
            <p:ph idx="1"/>
          </p:nvPr>
        </p:nvSpPr>
        <p:spPr>
          <a:xfrm>
            <a:off x="704851" y="1079901"/>
            <a:ext cx="8104414" cy="5207168"/>
          </a:xfrm>
        </p:spPr>
        <p:txBody>
          <a:bodyPr/>
          <a:lstStyle/>
          <a:p>
            <a:r>
              <a:rPr lang="en-US" sz="3200" b="1" dirty="0" err="1"/>
              <a:t>Comite</a:t>
            </a:r>
            <a:r>
              <a:rPr lang="en-US" sz="3200" b="1" dirty="0"/>
              <a:t> </a:t>
            </a:r>
            <a:r>
              <a:rPr lang="en-US" sz="3200" b="1" dirty="0" err="1"/>
              <a:t>Consejo</a:t>
            </a:r>
            <a:r>
              <a:rPr lang="en-US" sz="3200" b="1" dirty="0"/>
              <a:t> </a:t>
            </a:r>
            <a:r>
              <a:rPr lang="en-US" sz="3200" b="1"/>
              <a:t>del Sitio </a:t>
            </a:r>
            <a:r>
              <a:rPr lang="en-US" sz="3200" b="1" dirty="0"/>
              <a:t>E</a:t>
            </a:r>
            <a:r>
              <a:rPr lang="en-US" sz="3200" b="1"/>
              <a:t>scolar </a:t>
            </a:r>
            <a:r>
              <a:rPr lang="en-US" sz="3200" b="1" dirty="0"/>
              <a:t>(SSC)</a:t>
            </a:r>
          </a:p>
          <a:p>
            <a:pPr marL="457200" indent="-457200">
              <a:buFontTx/>
              <a:buChar char="-"/>
            </a:pPr>
            <a:r>
              <a:rPr lang="es-ES" sz="2400" dirty="0"/>
              <a:t>Proporciona a los padres la oportunidad de participar en el programa académico de la escuela</a:t>
            </a:r>
            <a:r>
              <a:rPr lang="en-US" sz="2400" dirty="0"/>
              <a:t>.</a:t>
            </a:r>
          </a:p>
          <a:p>
            <a:pPr marL="457200" indent="-457200">
              <a:buFontTx/>
              <a:buChar char="-"/>
            </a:pPr>
            <a:r>
              <a:rPr lang="es-ES" sz="2400" dirty="0"/>
              <a:t>Desarrolla, supervisa y evalúa el Plan Escolar para el Logro Estudiantil (SPSA) para implementar programas y servicios que apoyen a los estudiantes</a:t>
            </a:r>
            <a:r>
              <a:rPr lang="en-US" sz="2400" dirty="0"/>
              <a:t>.</a:t>
            </a:r>
          </a:p>
          <a:p>
            <a:endParaRPr lang="en-US" b="1" dirty="0"/>
          </a:p>
          <a:p>
            <a:r>
              <a:rPr lang="es-ES" b="1" dirty="0"/>
              <a:t>La colaboración (trabajo conjunto) entre escuelas y familias es esencial para aumentar el rendimiento de los estudiantes</a:t>
            </a:r>
            <a:r>
              <a:rPr lang="en-US" b="1" dirty="0"/>
              <a:t>.</a:t>
            </a:r>
          </a:p>
        </p:txBody>
      </p:sp>
      <p:sp>
        <p:nvSpPr>
          <p:cNvPr id="4" name="TextBox 3">
            <a:extLst>
              <a:ext uri="{FF2B5EF4-FFF2-40B4-BE49-F238E27FC236}">
                <a16:creationId xmlns:a16="http://schemas.microsoft.com/office/drawing/2014/main" id="{C83B2596-C009-D057-94DB-8C894D59E4D1}"/>
              </a:ext>
            </a:extLst>
          </p:cNvPr>
          <p:cNvSpPr txBox="1"/>
          <p:nvPr/>
        </p:nvSpPr>
        <p:spPr>
          <a:xfrm>
            <a:off x="8809265" y="1967592"/>
            <a:ext cx="3061607" cy="4524315"/>
          </a:xfrm>
          <a:prstGeom prst="rect">
            <a:avLst/>
          </a:prstGeom>
          <a:noFill/>
        </p:spPr>
        <p:txBody>
          <a:bodyPr wrap="square" rtlCol="0">
            <a:spAutoFit/>
          </a:bodyPr>
          <a:lstStyle/>
          <a:p>
            <a:r>
              <a:rPr lang="es-ES" dirty="0"/>
              <a:t>En nuestra escuela, los padres participan en las siguientes actividades</a:t>
            </a:r>
            <a:r>
              <a:rPr lang="en-US" dirty="0"/>
              <a:t>:</a:t>
            </a:r>
          </a:p>
          <a:p>
            <a:pPr marL="285750" indent="-285750">
              <a:buFont typeface="Arial" panose="020B0604020202020204" pitchFamily="34" charset="0"/>
              <a:buChar char="•"/>
            </a:pPr>
            <a:r>
              <a:rPr lang="en-US" dirty="0" err="1">
                <a:solidFill>
                  <a:srgbClr val="FF0000"/>
                </a:solidFill>
              </a:rPr>
              <a:t>Conferencias</a:t>
            </a:r>
            <a:r>
              <a:rPr lang="en-US" dirty="0">
                <a:solidFill>
                  <a:srgbClr val="FF0000"/>
                </a:solidFill>
              </a:rPr>
              <a:t> de padres</a:t>
            </a:r>
          </a:p>
          <a:p>
            <a:pPr marL="285750" indent="-285750">
              <a:buFont typeface="Arial" panose="020B0604020202020204" pitchFamily="34" charset="0"/>
              <a:buChar char="•"/>
            </a:pPr>
            <a:r>
              <a:rPr lang="en-US" dirty="0" err="1">
                <a:solidFill>
                  <a:srgbClr val="FF0000"/>
                </a:solidFill>
              </a:rPr>
              <a:t>Talleres</a:t>
            </a:r>
            <a:endParaRPr lang="en-US" dirty="0">
              <a:solidFill>
                <a:srgbClr val="FF0000"/>
              </a:solidFill>
            </a:endParaRPr>
          </a:p>
          <a:p>
            <a:pPr marL="285750" indent="-285750">
              <a:buFont typeface="Arial" panose="020B0604020202020204" pitchFamily="34" charset="0"/>
              <a:buChar char="•"/>
            </a:pPr>
            <a:r>
              <a:rPr lang="en-US" dirty="0" err="1">
                <a:solidFill>
                  <a:srgbClr val="FF0000"/>
                </a:solidFill>
              </a:rPr>
              <a:t>Conversaciones</a:t>
            </a:r>
            <a:r>
              <a:rPr lang="en-US" dirty="0">
                <a:solidFill>
                  <a:srgbClr val="FF0000"/>
                </a:solidFill>
              </a:rPr>
              <a:t>-Café</a:t>
            </a:r>
          </a:p>
          <a:p>
            <a:pPr marL="285750" indent="-285750">
              <a:buFont typeface="Arial" panose="020B0604020202020204" pitchFamily="34" charset="0"/>
              <a:buChar char="•"/>
            </a:pPr>
            <a:r>
              <a:rPr lang="en-US" dirty="0">
                <a:solidFill>
                  <a:srgbClr val="FF0000"/>
                </a:solidFill>
              </a:rPr>
              <a:t>PTO/PTA</a:t>
            </a:r>
          </a:p>
          <a:p>
            <a:pPr marL="285750" indent="-285750">
              <a:buFont typeface="Arial" panose="020B0604020202020204" pitchFamily="34" charset="0"/>
              <a:buChar char="•"/>
            </a:pPr>
            <a:r>
              <a:rPr lang="en-US" dirty="0" err="1">
                <a:solidFill>
                  <a:srgbClr val="FF0000"/>
                </a:solidFill>
              </a:rPr>
              <a:t>Voluntarios</a:t>
            </a:r>
            <a:r>
              <a:rPr lang="en-US" dirty="0">
                <a:solidFill>
                  <a:srgbClr val="FF0000"/>
                </a:solidFill>
              </a:rPr>
              <a:t> </a:t>
            </a:r>
          </a:p>
          <a:p>
            <a:pPr marL="285750" indent="-285750">
              <a:buFont typeface="Arial" panose="020B0604020202020204" pitchFamily="34" charset="0"/>
              <a:buChar char="•"/>
            </a:pPr>
            <a:endParaRPr lang="en-US" dirty="0">
              <a:solidFill>
                <a:srgbClr val="FF0000"/>
              </a:solidFill>
            </a:endParaRPr>
          </a:p>
          <a:p>
            <a:r>
              <a:rPr lang="es-ES" dirty="0"/>
              <a:t>Manténgase informado... nuestra escuela está utilizando lo siguiente para comunicarse con usted</a:t>
            </a:r>
            <a:r>
              <a:rPr lang="en-US" dirty="0"/>
              <a:t>:</a:t>
            </a:r>
          </a:p>
          <a:p>
            <a:pPr marL="285750" indent="-285750">
              <a:buFont typeface="Arial" panose="020B0604020202020204" pitchFamily="34" charset="0"/>
              <a:buChar char="•"/>
            </a:pPr>
            <a:r>
              <a:rPr lang="en-US" dirty="0" err="1">
                <a:solidFill>
                  <a:srgbClr val="FF0000"/>
                </a:solidFill>
              </a:rPr>
              <a:t>Tablero</a:t>
            </a:r>
            <a:r>
              <a:rPr lang="en-US" dirty="0">
                <a:solidFill>
                  <a:srgbClr val="FF0000"/>
                </a:solidFill>
              </a:rPr>
              <a:t> escolar</a:t>
            </a:r>
          </a:p>
          <a:p>
            <a:pPr marL="285750" indent="-285750">
              <a:buFont typeface="Arial" panose="020B0604020202020204" pitchFamily="34" charset="0"/>
              <a:buChar char="•"/>
            </a:pPr>
            <a:r>
              <a:rPr lang="en-US" dirty="0">
                <a:solidFill>
                  <a:srgbClr val="FF0000"/>
                </a:solidFill>
              </a:rPr>
              <a:t>Sitio web</a:t>
            </a:r>
          </a:p>
          <a:p>
            <a:pPr marL="285750" indent="-285750">
              <a:buFont typeface="Arial" panose="020B0604020202020204" pitchFamily="34" charset="0"/>
              <a:buChar char="•"/>
            </a:pPr>
            <a:r>
              <a:rPr lang="en-US" dirty="0">
                <a:solidFill>
                  <a:srgbClr val="FF0000"/>
                </a:solidFill>
              </a:rPr>
              <a:t>Twitter</a:t>
            </a:r>
            <a:endParaRPr lang="en-US" dirty="0"/>
          </a:p>
        </p:txBody>
      </p:sp>
    </p:spTree>
    <p:extLst>
      <p:ext uri="{BB962C8B-B14F-4D97-AF65-F5344CB8AC3E}">
        <p14:creationId xmlns:p14="http://schemas.microsoft.com/office/powerpoint/2010/main" val="275007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sz="3200" dirty="0" err="1"/>
              <a:t>Participación</a:t>
            </a:r>
            <a:r>
              <a:rPr lang="en-US" sz="3200" dirty="0"/>
              <a:t> de los padres</a:t>
            </a:r>
          </a:p>
        </p:txBody>
      </p:sp>
      <p:sp>
        <p:nvSpPr>
          <p:cNvPr id="3" name="Content Placeholder 2">
            <a:extLst>
              <a:ext uri="{FF2B5EF4-FFF2-40B4-BE49-F238E27FC236}">
                <a16:creationId xmlns:a16="http://schemas.microsoft.com/office/drawing/2014/main" id="{750587D2-B257-FD2C-45BB-1C71E623EA5B}"/>
              </a:ext>
            </a:extLst>
          </p:cNvPr>
          <p:cNvSpPr>
            <a:spLocks noGrp="1"/>
          </p:cNvSpPr>
          <p:nvPr>
            <p:ph idx="1"/>
          </p:nvPr>
        </p:nvSpPr>
        <p:spPr>
          <a:xfrm>
            <a:off x="108858" y="971551"/>
            <a:ext cx="9157606" cy="3241221"/>
          </a:xfrm>
        </p:spPr>
        <p:txBody>
          <a:bodyPr>
            <a:normAutofit/>
          </a:bodyPr>
          <a:lstStyle/>
          <a:p>
            <a:r>
              <a:rPr lang="es-ES" sz="2400" b="1" dirty="0"/>
              <a:t>POLÍTICA DE PARTICIPACIÓN DE PADRES Y FAMILIAS</a:t>
            </a:r>
          </a:p>
          <a:p>
            <a:r>
              <a:rPr lang="es-ES" sz="1800" dirty="0"/>
              <a:t>Cada escuela del Título I, en colaboración con los padres, debe preparar una política de participación de los padres y la familia a nivel del sitio</a:t>
            </a:r>
            <a:r>
              <a:rPr lang="en-US" sz="1800" dirty="0"/>
              <a:t>.</a:t>
            </a:r>
          </a:p>
          <a:p>
            <a:pPr marL="457200" indent="-457200">
              <a:buFont typeface="Arial" panose="020B0604020202020204" pitchFamily="34" charset="0"/>
              <a:buChar char="•"/>
            </a:pPr>
            <a:r>
              <a:rPr lang="es-ES" sz="1800" dirty="0"/>
              <a:t>La Política describe cómo la escuela involucrará a los padres de una manera significativa, continua y oportuna.</a:t>
            </a:r>
          </a:p>
          <a:p>
            <a:pPr marL="457200" indent="-457200">
              <a:buFont typeface="Arial" panose="020B0604020202020204" pitchFamily="34" charset="0"/>
              <a:buChar char="•"/>
            </a:pPr>
            <a:r>
              <a:rPr lang="es-ES" sz="1800" dirty="0"/>
              <a:t>La política también describe cómo los padres participarán en la planificación, revisión y mejora del programa y las actividades del Título I de la escuela.</a:t>
            </a:r>
            <a:endParaRPr lang="en-US" sz="1800" b="1" dirty="0"/>
          </a:p>
        </p:txBody>
      </p:sp>
      <p:sp>
        <p:nvSpPr>
          <p:cNvPr id="5" name="Content Placeholder 2">
            <a:extLst>
              <a:ext uri="{FF2B5EF4-FFF2-40B4-BE49-F238E27FC236}">
                <a16:creationId xmlns:a16="http://schemas.microsoft.com/office/drawing/2014/main" id="{E1E1EFA5-70DB-FEE0-7F5E-F0C6607B0579}"/>
              </a:ext>
            </a:extLst>
          </p:cNvPr>
          <p:cNvSpPr txBox="1">
            <a:spLocks/>
          </p:cNvSpPr>
          <p:nvPr/>
        </p:nvSpPr>
        <p:spPr>
          <a:xfrm>
            <a:off x="2822810" y="3548743"/>
            <a:ext cx="9157606" cy="29092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b="1" dirty="0"/>
              <a:t>PACTO ENTRE LA ESCUELA Y LOS PADRES</a:t>
            </a:r>
          </a:p>
          <a:p>
            <a:r>
              <a:rPr lang="es-ES" sz="2000" dirty="0"/>
              <a:t>El Pacto describe </a:t>
            </a:r>
            <a:r>
              <a:rPr lang="es-ES" sz="2000" u="sng" dirty="0"/>
              <a:t>cómo</a:t>
            </a:r>
            <a:r>
              <a:rPr lang="es-ES" sz="2000" dirty="0"/>
              <a:t> la escuela y los padres comparten la responsabilidad del logro estudiantil.</a:t>
            </a:r>
            <a:r>
              <a:rPr lang="en-US" sz="2000" dirty="0"/>
              <a:t>It is developed in collaboration among parents, teachers, and students</a:t>
            </a:r>
          </a:p>
          <a:p>
            <a:pPr marL="457200" indent="-457200">
              <a:buFont typeface="Arial" panose="020B0604020202020204" pitchFamily="34" charset="0"/>
              <a:buChar char="•"/>
            </a:pPr>
            <a:r>
              <a:rPr lang="es-ES" sz="2000" dirty="0"/>
              <a:t>El Pacto se distribuye anualmente con la Política de participación de padres y familias del Título I</a:t>
            </a:r>
            <a:endParaRPr lang="en-US" b="1" dirty="0"/>
          </a:p>
        </p:txBody>
      </p:sp>
    </p:spTree>
    <p:extLst>
      <p:ext uri="{BB962C8B-B14F-4D97-AF65-F5344CB8AC3E}">
        <p14:creationId xmlns:p14="http://schemas.microsoft.com/office/powerpoint/2010/main" val="169008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65F295-87E3-07EC-3DA7-3C61B6C9A261}"/>
              </a:ext>
            </a:extLst>
          </p:cNvPr>
          <p:cNvSpPr>
            <a:spLocks noGrp="1"/>
          </p:cNvSpPr>
          <p:nvPr>
            <p:ph type="title"/>
          </p:nvPr>
        </p:nvSpPr>
        <p:spPr>
          <a:xfrm>
            <a:off x="3093795" y="2721537"/>
            <a:ext cx="6004409" cy="1944885"/>
          </a:xfrm>
        </p:spPr>
        <p:txBody>
          <a:bodyPr/>
          <a:lstStyle/>
          <a:p>
            <a:pPr algn="ctr"/>
            <a:r>
              <a:rPr lang="es-ES" sz="3600" dirty="0"/>
              <a:t>Plan escolar para el rendimiento estudiantil</a:t>
            </a:r>
            <a:endParaRPr lang="en-US" sz="3600" dirty="0"/>
          </a:p>
        </p:txBody>
      </p:sp>
    </p:spTree>
    <p:extLst>
      <p:ext uri="{BB962C8B-B14F-4D97-AF65-F5344CB8AC3E}">
        <p14:creationId xmlns:p14="http://schemas.microsoft.com/office/powerpoint/2010/main" val="86071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s-ES" sz="3200" dirty="0"/>
              <a:t>Plan Escolar para el logro estudiantil</a:t>
            </a:r>
            <a:endParaRPr lang="en-US" sz="3200" dirty="0"/>
          </a:p>
        </p:txBody>
      </p:sp>
      <p:sp>
        <p:nvSpPr>
          <p:cNvPr id="3" name="Content Placeholder 2">
            <a:extLst>
              <a:ext uri="{FF2B5EF4-FFF2-40B4-BE49-F238E27FC236}">
                <a16:creationId xmlns:a16="http://schemas.microsoft.com/office/drawing/2014/main" id="{750587D2-B257-FD2C-45BB-1C71E623EA5B}"/>
              </a:ext>
            </a:extLst>
          </p:cNvPr>
          <p:cNvSpPr>
            <a:spLocks noGrp="1"/>
          </p:cNvSpPr>
          <p:nvPr>
            <p:ph idx="1"/>
          </p:nvPr>
        </p:nvSpPr>
        <p:spPr>
          <a:xfrm>
            <a:off x="466405" y="871926"/>
            <a:ext cx="7912508" cy="5295671"/>
          </a:xfrm>
        </p:spPr>
        <p:txBody>
          <a:bodyPr>
            <a:normAutofit lnSpcReduction="10000"/>
          </a:bodyPr>
          <a:lstStyle/>
          <a:p>
            <a:r>
              <a:rPr lang="es-ES" sz="3000" b="1" dirty="0"/>
              <a:t>Evaluar anualmente las metas del programa</a:t>
            </a:r>
          </a:p>
          <a:p>
            <a:r>
              <a:rPr lang="en-US" sz="2000" dirty="0" err="1"/>
              <a:t>Evaluación</a:t>
            </a:r>
            <a:r>
              <a:rPr lang="en-US" sz="2000" dirty="0"/>
              <a:t> integral de </a:t>
            </a:r>
            <a:r>
              <a:rPr lang="en-US" sz="2000" dirty="0" err="1"/>
              <a:t>necesidades</a:t>
            </a:r>
            <a:endParaRPr lang="en-US" sz="2000" dirty="0"/>
          </a:p>
          <a:p>
            <a:pPr>
              <a:spcBef>
                <a:spcPts val="0"/>
              </a:spcBef>
            </a:pPr>
            <a:r>
              <a:rPr lang="es-ES" sz="2000" dirty="0"/>
              <a:t>Revisión de los datos de rendimiento escolar</a:t>
            </a:r>
            <a:r>
              <a:rPr lang="en-US" sz="2000" dirty="0"/>
              <a:t>(</a:t>
            </a:r>
            <a:r>
              <a:rPr lang="en-US" sz="2000" dirty="0" err="1"/>
              <a:t>Tablero</a:t>
            </a:r>
            <a:r>
              <a:rPr lang="en-US" sz="2000" dirty="0"/>
              <a:t>, </a:t>
            </a:r>
          </a:p>
          <a:p>
            <a:pPr>
              <a:spcBef>
                <a:spcPts val="0"/>
              </a:spcBef>
            </a:pPr>
            <a:r>
              <a:rPr lang="es-ES" sz="2000" dirty="0"/>
              <a:t>Perfil integral de la escuela</a:t>
            </a:r>
            <a:r>
              <a:rPr lang="en-US" sz="2000" dirty="0"/>
              <a:t>, </a:t>
            </a:r>
            <a:r>
              <a:rPr lang="en-US" sz="2000" dirty="0" err="1"/>
              <a:t>etc</a:t>
            </a:r>
            <a:r>
              <a:rPr lang="en-US" sz="2000" dirty="0"/>
              <a:t>)</a:t>
            </a:r>
          </a:p>
          <a:p>
            <a:r>
              <a:rPr lang="es-ES" b="1" dirty="0"/>
              <a:t>Metas y estrategias para abordar las necesidades académicas de los estudiantes</a:t>
            </a:r>
          </a:p>
          <a:p>
            <a:r>
              <a:rPr lang="es-ES" sz="2200" dirty="0"/>
              <a:t>-Descripción de programas básicos y complementarios</a:t>
            </a:r>
          </a:p>
          <a:p>
            <a:r>
              <a:rPr lang="es-ES" sz="2200" dirty="0"/>
              <a:t>-Descripción de estrategias e intervenciones instructivas para ayudar a los estudiantes con dificultades</a:t>
            </a:r>
          </a:p>
          <a:p>
            <a:r>
              <a:rPr lang="en-US" sz="2200" dirty="0"/>
              <a:t>-Professional needs and activities</a:t>
            </a:r>
          </a:p>
          <a:p>
            <a:pPr marL="457200" indent="-457200">
              <a:buFontTx/>
              <a:buChar char="-"/>
            </a:pPr>
            <a:r>
              <a:rPr lang="es-ES" sz="2200" dirty="0"/>
              <a:t>Estrategias y actividades de participación de los padres</a:t>
            </a:r>
          </a:p>
          <a:p>
            <a:r>
              <a:rPr lang="es-ES" sz="3200" b="1" dirty="0"/>
              <a:t>Alineación de los recursos fiscales con las estrategias</a:t>
            </a:r>
            <a:r>
              <a:rPr lang="en-US" sz="3200" b="1" dirty="0"/>
              <a:t> </a:t>
            </a:r>
            <a:endParaRPr lang="en-US" sz="100" b="1" dirty="0"/>
          </a:p>
        </p:txBody>
      </p:sp>
      <p:sp>
        <p:nvSpPr>
          <p:cNvPr id="4" name="TextBox 3">
            <a:extLst>
              <a:ext uri="{FF2B5EF4-FFF2-40B4-BE49-F238E27FC236}">
                <a16:creationId xmlns:a16="http://schemas.microsoft.com/office/drawing/2014/main" id="{121E29F1-48EF-8EE0-F433-920967D4C686}"/>
              </a:ext>
            </a:extLst>
          </p:cNvPr>
          <p:cNvSpPr txBox="1"/>
          <p:nvPr/>
        </p:nvSpPr>
        <p:spPr>
          <a:xfrm>
            <a:off x="8045259" y="1544438"/>
            <a:ext cx="3432868" cy="4278094"/>
          </a:xfrm>
          <a:prstGeom prst="rect">
            <a:avLst/>
          </a:prstGeom>
          <a:noFill/>
        </p:spPr>
        <p:txBody>
          <a:bodyPr wrap="square" rtlCol="0">
            <a:spAutoFit/>
          </a:bodyPr>
          <a:lstStyle/>
          <a:p>
            <a:r>
              <a:rPr lang="es-ES" sz="1600" b="1" dirty="0"/>
              <a:t>Desarrollo del SPSA:</a:t>
            </a:r>
          </a:p>
          <a:p>
            <a:r>
              <a:rPr lang="es-ES" sz="1600" b="1" dirty="0"/>
              <a:t>CUATRO acciones obligatorias</a:t>
            </a:r>
            <a:r>
              <a:rPr lang="en-US" sz="1600" b="1" dirty="0"/>
              <a:t>:</a:t>
            </a:r>
          </a:p>
          <a:p>
            <a:endParaRPr lang="en-US" sz="1600" dirty="0"/>
          </a:p>
          <a:p>
            <a:pPr marL="342900" indent="-342900">
              <a:buAutoNum type="arabicParenR"/>
            </a:pPr>
            <a:r>
              <a:rPr lang="es-ES" sz="1600" dirty="0"/>
              <a:t>El SPSA debe desarrollarse de manera significativa con el aporte de los padres</a:t>
            </a:r>
            <a:r>
              <a:rPr lang="en-US" sz="1600" dirty="0"/>
              <a:t>.</a:t>
            </a:r>
          </a:p>
          <a:p>
            <a:pPr marL="342900" indent="-342900">
              <a:buAutoNum type="arabicParenR"/>
            </a:pPr>
            <a:endParaRPr lang="en-US" sz="1600" dirty="0"/>
          </a:p>
          <a:p>
            <a:pPr marL="342900" indent="-342900">
              <a:buAutoNum type="arabicParenR"/>
            </a:pPr>
            <a:r>
              <a:rPr lang="es-ES" sz="1600" dirty="0"/>
              <a:t>El SPSA debe compartirse con ELAC, con la oportunidad de recibir recomendaciones de ELAC</a:t>
            </a:r>
            <a:r>
              <a:rPr lang="en-US" sz="1600" dirty="0"/>
              <a:t>.</a:t>
            </a:r>
          </a:p>
          <a:p>
            <a:pPr marL="342900" indent="-342900">
              <a:buAutoNum type="arabicParenR"/>
            </a:pPr>
            <a:endParaRPr lang="en-US" sz="1600" dirty="0"/>
          </a:p>
          <a:p>
            <a:pPr marL="342900" indent="-342900">
              <a:buAutoNum type="arabicParenR"/>
            </a:pPr>
            <a:r>
              <a:rPr lang="es-ES" sz="1600" dirty="0"/>
              <a:t>El SPSA debe ser aprobado por el Consejo del Sitio Escolar, después de que se presenten y consideren las recomendaciones de </a:t>
            </a:r>
            <a:r>
              <a:rPr lang="es-ES" sz="1600"/>
              <a:t>ELAC.</a:t>
            </a:r>
          </a:p>
          <a:p>
            <a:pPr marL="342900" indent="-342900">
              <a:buAutoNum type="arabicParenR"/>
            </a:pPr>
            <a:r>
              <a:rPr lang="es-ES" sz="1600"/>
              <a:t>El </a:t>
            </a:r>
            <a:r>
              <a:rPr lang="es-ES" sz="1600" dirty="0"/>
              <a:t>SPSA debe ser aprobado por la junta directiva del distrito.</a:t>
            </a:r>
            <a:endParaRPr lang="en-US" sz="1600" dirty="0"/>
          </a:p>
        </p:txBody>
      </p:sp>
      <p:sp>
        <p:nvSpPr>
          <p:cNvPr id="5" name="TextBox 4">
            <a:extLst>
              <a:ext uri="{FF2B5EF4-FFF2-40B4-BE49-F238E27FC236}">
                <a16:creationId xmlns:a16="http://schemas.microsoft.com/office/drawing/2014/main" id="{7B8F328F-8C09-E879-E301-75A67EF18367}"/>
              </a:ext>
            </a:extLst>
          </p:cNvPr>
          <p:cNvSpPr txBox="1"/>
          <p:nvPr/>
        </p:nvSpPr>
        <p:spPr>
          <a:xfrm>
            <a:off x="2133488" y="5865045"/>
            <a:ext cx="7965713" cy="369332"/>
          </a:xfrm>
          <a:prstGeom prst="rect">
            <a:avLst/>
          </a:prstGeom>
          <a:noFill/>
        </p:spPr>
        <p:txBody>
          <a:bodyPr wrap="square" rtlCol="0">
            <a:spAutoFit/>
          </a:bodyPr>
          <a:lstStyle/>
          <a:p>
            <a:pPr algn="r"/>
            <a:r>
              <a:rPr lang="en-US" b="1" dirty="0">
                <a:solidFill>
                  <a:srgbClr val="17285D"/>
                </a:solidFill>
              </a:rPr>
              <a:t>Disponible </a:t>
            </a:r>
            <a:r>
              <a:rPr lang="en-US" b="1" dirty="0" err="1">
                <a:solidFill>
                  <a:srgbClr val="17285D"/>
                </a:solidFill>
              </a:rPr>
              <a:t>electrónicamente</a:t>
            </a:r>
            <a:r>
              <a:rPr lang="en-US" b="1" dirty="0">
                <a:solidFill>
                  <a:srgbClr val="17285D"/>
                </a:solidFill>
              </a:rPr>
              <a:t>: </a:t>
            </a:r>
            <a:r>
              <a:rPr lang="en-US" sz="1800" b="1" dirty="0">
                <a:hlinkClick r:id="rId3"/>
              </a:rPr>
              <a:t>https://www.stocktonusd.net/Page/10028</a:t>
            </a:r>
            <a:r>
              <a:rPr lang="en-US" sz="1800" b="1" dirty="0"/>
              <a:t> </a:t>
            </a:r>
          </a:p>
        </p:txBody>
      </p:sp>
    </p:spTree>
    <p:extLst>
      <p:ext uri="{BB962C8B-B14F-4D97-AF65-F5344CB8AC3E}">
        <p14:creationId xmlns:p14="http://schemas.microsoft.com/office/powerpoint/2010/main" val="209925110"/>
      </p:ext>
    </p:extLst>
  </p:cSld>
  <p:clrMapOvr>
    <a:masterClrMapping/>
  </p:clrMapOvr>
</p:sld>
</file>

<file path=ppt/theme/theme1.xml><?xml version="1.0" encoding="utf-8"?>
<a:theme xmlns:a="http://schemas.openxmlformats.org/drawingml/2006/main" name="Office Theme">
  <a:themeElements>
    <a:clrScheme name="SUSD Colors">
      <a:dk1>
        <a:sysClr val="windowText" lastClr="000000"/>
      </a:dk1>
      <a:lt1>
        <a:sysClr val="window" lastClr="FFFFFF"/>
      </a:lt1>
      <a:dk2>
        <a:srgbClr val="44546A"/>
      </a:dk2>
      <a:lt2>
        <a:srgbClr val="E7E6E6"/>
      </a:lt2>
      <a:accent1>
        <a:srgbClr val="13204B"/>
      </a:accent1>
      <a:accent2>
        <a:srgbClr val="F2A63B"/>
      </a:accent2>
      <a:accent3>
        <a:srgbClr val="36AFCE"/>
      </a:accent3>
      <a:accent4>
        <a:srgbClr val="1D6FA9"/>
      </a:accent4>
      <a:accent5>
        <a:srgbClr val="B74919"/>
      </a:accent5>
      <a:accent6>
        <a:srgbClr val="F2A63B"/>
      </a:accent6>
      <a:hlink>
        <a:srgbClr val="6DAA2D"/>
      </a:hlink>
      <a:folHlink>
        <a:srgbClr val="5975D4"/>
      </a:folHlink>
    </a:clrScheme>
    <a:fontScheme name="ASR Windows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5F456218EF104EAAF04E3B6BA8B2B0" ma:contentTypeVersion="12" ma:contentTypeDescription="Create a new document." ma:contentTypeScope="" ma:versionID="d136f72f9e246a8ab4e4d9a5a839674d">
  <xsd:schema xmlns:xsd="http://www.w3.org/2001/XMLSchema" xmlns:xs="http://www.w3.org/2001/XMLSchema" xmlns:p="http://schemas.microsoft.com/office/2006/metadata/properties" xmlns:ns2="b431b804-3a7b-4b4b-87f8-4f339ad6e41e" xmlns:ns3="0ac315a0-3ac2-468a-af7c-158db3b36ce5" targetNamespace="http://schemas.microsoft.com/office/2006/metadata/properties" ma:root="true" ma:fieldsID="a3f04d924f52bb08048451e32699d05e" ns2:_="" ns3:_="">
    <xsd:import namespace="b431b804-3a7b-4b4b-87f8-4f339ad6e41e"/>
    <xsd:import namespace="0ac315a0-3ac2-468a-af7c-158db3b36c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1b804-3a7b-4b4b-87f8-4f339ad6e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32f2f05-d988-456c-ac0c-02c2a045527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c315a0-3ac2-468a-af7c-158db3b36ce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4361202-1b43-41bc-9586-de70eb8be7ce}" ma:internalName="TaxCatchAll" ma:showField="CatchAllData" ma:web="0ac315a0-3ac2-468a-af7c-158db3b36c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ac315a0-3ac2-468a-af7c-158db3b36ce5" xsi:nil="true"/>
    <lcf76f155ced4ddcb4097134ff3c332f xmlns="b431b804-3a7b-4b4b-87f8-4f339ad6e41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49D808-2E70-4FEB-B5A4-7E0EF4DB59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1b804-3a7b-4b4b-87f8-4f339ad6e41e"/>
    <ds:schemaRef ds:uri="0ac315a0-3ac2-468a-af7c-158db3b36c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214C92-427F-43F8-9FEE-31EF86678158}">
  <ds:schemaRefs>
    <ds:schemaRef ds:uri="http://schemas.microsoft.com/sharepoint/v3/contenttype/forms"/>
  </ds:schemaRefs>
</ds:datastoreItem>
</file>

<file path=customXml/itemProps3.xml><?xml version="1.0" encoding="utf-8"?>
<ds:datastoreItem xmlns:ds="http://schemas.openxmlformats.org/officeDocument/2006/customXml" ds:itemID="{DD1F20E1-574C-4A58-BBA7-68ADFD122EDF}">
  <ds:schemaRefs>
    <ds:schemaRef ds:uri="http://schemas.microsoft.com/office/2006/documentManagement/types"/>
    <ds:schemaRef ds:uri="http://schemas.microsoft.com/office/infopath/2007/PartnerControls"/>
    <ds:schemaRef ds:uri="http://purl.org/dc/elements/1.1/"/>
    <ds:schemaRef ds:uri="http://purl.org/dc/dcmitype/"/>
    <ds:schemaRef ds:uri="http://schemas.microsoft.com/office/2006/metadata/properties"/>
    <ds:schemaRef ds:uri="http://schemas.openxmlformats.org/package/2006/metadata/core-properties"/>
    <ds:schemaRef ds:uri="0ac315a0-3ac2-468a-af7c-158db3b36ce5"/>
    <ds:schemaRef ds:uri="b431b804-3a7b-4b4b-87f8-4f339ad6e41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573</TotalTime>
  <Words>974</Words>
  <Application>Microsoft Office PowerPoint</Application>
  <PresentationFormat>Widescreen</PresentationFormat>
  <Paragraphs>103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Gill Sans MT</vt:lpstr>
      <vt:lpstr>Office Theme</vt:lpstr>
      <vt:lpstr>Reunión PARA padres- Título I</vt:lpstr>
      <vt:lpstr>¿Qué es el Título I?</vt:lpstr>
      <vt:lpstr>¿Qué es el título I?</vt:lpstr>
      <vt:lpstr>Título I  participación de los padres</vt:lpstr>
      <vt:lpstr>Participación de los padres</vt:lpstr>
      <vt:lpstr>Participación de los padres</vt:lpstr>
      <vt:lpstr>Participación de los padres</vt:lpstr>
      <vt:lpstr>Plan escolar para el rendimiento estudiantil</vt:lpstr>
      <vt:lpstr>Plan Escolar para el logro estudiantil</vt:lpstr>
      <vt:lpstr>Plan Escolar para el logro estudiantil</vt:lpstr>
      <vt:lpstr>Plan Escolar para el logro estudiantil</vt:lpstr>
      <vt:lpstr>Nombre de la escuela  Financiamiento del Título I y Plan Escolar</vt:lpstr>
      <vt:lpstr>Asignación de fondos DEL Título I</vt:lpstr>
      <vt:lpstr>Estrategias escolares DE SPSA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Parent Meeting</dc:title>
  <dc:creator>James Norton</dc:creator>
  <cp:lastModifiedBy>Ashlee Frades</cp:lastModifiedBy>
  <cp:revision>45</cp:revision>
  <dcterms:created xsi:type="dcterms:W3CDTF">2021-05-05T15:08:26Z</dcterms:created>
  <dcterms:modified xsi:type="dcterms:W3CDTF">2024-08-12T16:24:10Z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0x010100065F456218EF104EAAF04E3B6BA8B2B0</vt:lpwstr>
  </property>
  <property fmtid="{D5CDD505-2E9C-101B-9397-08002B2CF9AE}" pid="3" name="Order">
    <vt:r8>4100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